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6" d="100"/>
          <a:sy n="86" d="100"/>
        </p:scale>
        <p:origin x="85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362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managingprojectstheagileway.com/2549034_from-gantt-charts-to-generative-ai-how-project-managers-are-evolving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59766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739268" y="542276"/>
            <a:ext cx="9097343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From Waterfall to Generative AI: How Project Managers Are Evolving</a:t>
            </a:r>
            <a:endParaRPr lang="en-US" sz="4450" dirty="0"/>
          </a:p>
        </p:txBody>
      </p:sp>
      <p:pic>
        <p:nvPicPr>
          <p:cNvPr id="8" name="Image 1" descr="preencoded.png">
            <a:extLst>
              <a:ext uri="{FF2B5EF4-FFF2-40B4-BE49-F238E27FC236}">
                <a16:creationId xmlns:a16="http://schemas.microsoft.com/office/drawing/2014/main" id="{337E225C-594A-DEA0-FD5B-334960B70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287" y="4457224"/>
            <a:ext cx="5194415" cy="7943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61730"/>
            <a:ext cx="668274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Gantt Charts &amp; Waterfall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765822"/>
            <a:ext cx="6244709" cy="374677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599521" y="273748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Then: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599521" y="331862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Task sequencing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599521" y="3760827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Fixed scope, fixed schedule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599521" y="4203025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Heavy documentation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599521" y="464522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Planning-driven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7599521" y="521219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Role of PM: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Coordinator and gatekeeper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53222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Agile &amp; Scrum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581168"/>
            <a:ext cx="4347567" cy="90725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20604" y="57152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Iterative delivery</a:t>
            </a:r>
            <a:endParaRPr lang="en-US" sz="220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357" y="4581168"/>
            <a:ext cx="4347567" cy="907256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5368171" y="5715238"/>
            <a:ext cx="283571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Team empowerment</a:t>
            </a:r>
            <a:endParaRPr lang="en-US" sz="220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8924" y="4581168"/>
            <a:ext cx="4347567" cy="907256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9715738" y="5715238"/>
            <a:ext cx="350162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Continuous improvement</a:t>
            </a:r>
            <a:endParaRPr lang="en-US" sz="2200" dirty="0"/>
          </a:p>
        </p:txBody>
      </p:sp>
      <p:sp>
        <p:nvSpPr>
          <p:cNvPr id="10" name="Text 4"/>
          <p:cNvSpPr/>
          <p:nvPr/>
        </p:nvSpPr>
        <p:spPr>
          <a:xfrm>
            <a:off x="793790" y="655153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Next Evolution: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Iterative delivery, team empowerment, continuous improvement</a:t>
            </a:r>
            <a:endParaRPr lang="en-US" sz="1750" dirty="0"/>
          </a:p>
        </p:txBody>
      </p:sp>
      <p:sp>
        <p:nvSpPr>
          <p:cNvPr id="11" name="Text 5"/>
          <p:cNvSpPr/>
          <p:nvPr/>
        </p:nvSpPr>
        <p:spPr>
          <a:xfrm>
            <a:off x="793790" y="7169587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Role of PM: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Servant leader and facilitator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3305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Cloud &amp; DevOps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743789" y="390072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CI/CD pipelines</a:t>
            </a:r>
            <a:endParaRPr lang="en-US" sz="22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1795463"/>
            <a:ext cx="4564975" cy="456497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1411" y="3591044"/>
            <a:ext cx="339328" cy="4242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9937790" y="25859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Real-time visibility</a:t>
            </a:r>
            <a:endParaRPr lang="en-US" sz="22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1795463"/>
            <a:ext cx="4564975" cy="4564975"/>
          </a:xfrm>
          <a:prstGeom prst="rect">
            <a:avLst/>
          </a:prstGeom>
        </p:spPr>
      </p:pic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0307" y="2639973"/>
            <a:ext cx="339328" cy="424220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9937790" y="4861322"/>
            <a:ext cx="3898821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Cross-functional collaboration</a:t>
            </a:r>
            <a:endParaRPr lang="en-US" sz="2200" dirty="0"/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1795463"/>
            <a:ext cx="4564975" cy="4564975"/>
          </a:xfrm>
          <a:prstGeom prst="rect">
            <a:avLst/>
          </a:prstGeom>
        </p:spPr>
      </p:pic>
      <p:pic>
        <p:nvPicPr>
          <p:cNvPr id="11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4533" y="5366147"/>
            <a:ext cx="339328" cy="424220"/>
          </a:xfrm>
          <a:prstGeom prst="rect">
            <a:avLst/>
          </a:prstGeom>
        </p:spPr>
      </p:pic>
      <p:sp>
        <p:nvSpPr>
          <p:cNvPr id="12" name="Text 4"/>
          <p:cNvSpPr/>
          <p:nvPr/>
        </p:nvSpPr>
        <p:spPr>
          <a:xfrm>
            <a:off x="793790" y="661558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Transformation: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CI/CD pipelines, real-time visibility, cross-functional collaboration</a:t>
            </a:r>
            <a:endParaRPr lang="en-US" sz="1750" dirty="0"/>
          </a:p>
        </p:txBody>
      </p:sp>
      <p:sp>
        <p:nvSpPr>
          <p:cNvPr id="13" name="Text 5"/>
          <p:cNvSpPr/>
          <p:nvPr/>
        </p:nvSpPr>
        <p:spPr>
          <a:xfrm>
            <a:off x="793790" y="723364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Role of PM: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Connector and enabler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736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6526" y="3383875"/>
            <a:ext cx="5547360" cy="6933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AI &amp; Automation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776526" y="4409956"/>
            <a:ext cx="4211241" cy="2003822"/>
          </a:xfrm>
          <a:prstGeom prst="roundRect">
            <a:avLst>
              <a:gd name="adj" fmla="val 4651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05959" y="4639389"/>
            <a:ext cx="29347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Predictive scheduling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1005959" y="5119211"/>
            <a:ext cx="3752374" cy="1065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 algorithms that forecast project timelines based on historical data and current progress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5209580" y="4409956"/>
            <a:ext cx="4211241" cy="2003822"/>
          </a:xfrm>
          <a:prstGeom prst="roundRect">
            <a:avLst>
              <a:gd name="adj" fmla="val 4651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439013" y="4639389"/>
            <a:ext cx="277368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Risk analytics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5439013" y="5119211"/>
            <a:ext cx="3752374" cy="1065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Automated identification and assessment of potential project risks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9642634" y="4409956"/>
            <a:ext cx="4211241" cy="2003822"/>
          </a:xfrm>
          <a:prstGeom prst="roundRect">
            <a:avLst>
              <a:gd name="adj" fmla="val 4651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9872067" y="4639389"/>
            <a:ext cx="322052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Auto-generated reports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9872067" y="5119211"/>
            <a:ext cx="3752374" cy="710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Automated creation of project status reports and documentation</a:t>
            </a:r>
            <a:endParaRPr lang="en-US" sz="1700" dirty="0"/>
          </a:p>
        </p:txBody>
      </p:sp>
      <p:sp>
        <p:nvSpPr>
          <p:cNvPr id="13" name="Text 10"/>
          <p:cNvSpPr/>
          <p:nvPr/>
        </p:nvSpPr>
        <p:spPr>
          <a:xfrm>
            <a:off x="776526" y="6663333"/>
            <a:ext cx="13077349" cy="3550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Now:</a:t>
            </a:r>
            <a:r>
              <a:rPr lang="en-US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Predictive scheduling, risk analytics, auto-generated reports</a:t>
            </a:r>
            <a:endParaRPr lang="en-US" sz="1700" dirty="0"/>
          </a:p>
        </p:txBody>
      </p:sp>
      <p:sp>
        <p:nvSpPr>
          <p:cNvPr id="14" name="Text 11"/>
          <p:cNvSpPr/>
          <p:nvPr/>
        </p:nvSpPr>
        <p:spPr>
          <a:xfrm>
            <a:off x="776526" y="7267932"/>
            <a:ext cx="13077349" cy="3550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Role of PM:</a:t>
            </a:r>
            <a:r>
              <a:rPr lang="en-US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Strategic advisor and insight curator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98446"/>
            <a:ext cx="824662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Generative AI &amp; Future Trends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060853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2676882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28766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AI-driven planning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2778085"/>
            <a:ext cx="298775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Intelligent project roadmaps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380899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3424476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3878580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3651290"/>
            <a:ext cx="296822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Personalized insights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141708"/>
            <a:ext cx="296822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Tailored recommendations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4744522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4788098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242203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014913"/>
            <a:ext cx="287524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Intelligent assistants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5505331"/>
            <a:ext cx="296322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AI-powered project support</a:t>
            </a:r>
            <a:endParaRPr lang="en-US" sz="1750" dirty="0"/>
          </a:p>
        </p:txBody>
      </p:sp>
      <p:sp>
        <p:nvSpPr>
          <p:cNvPr id="17" name="Text 9"/>
          <p:cNvSpPr/>
          <p:nvPr/>
        </p:nvSpPr>
        <p:spPr>
          <a:xfrm>
            <a:off x="793790" y="635019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What's Emerging: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AI-driven planning, personalized insights, intelligent assistants</a:t>
            </a:r>
            <a:endParaRPr lang="en-US" sz="1750" dirty="0"/>
          </a:p>
        </p:txBody>
      </p:sp>
      <p:sp>
        <p:nvSpPr>
          <p:cNvPr id="18" name="Text 10"/>
          <p:cNvSpPr/>
          <p:nvPr/>
        </p:nvSpPr>
        <p:spPr>
          <a:xfrm>
            <a:off x="793790" y="696825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Role of PM: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Decision-making partner &amp; transformation leader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578888"/>
            <a:ext cx="616696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Are You Evolving Too?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62782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260" y="2670334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017306" y="27056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Strategic Thinking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7017306" y="3196114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PM of the future is more than a planner—they're a strategist, technologist, and change agent.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6280190" y="437554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260" y="4418052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017306" y="4453414"/>
            <a:ext cx="289167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Continuous Learning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7017306" y="4943832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Read the full blog to stay ahead: </a:t>
            </a:r>
            <a:r>
              <a:rPr lang="en-US" sz="1750" u="sng" dirty="0">
                <a:solidFill>
                  <a:srgbClr val="4950BC"/>
                </a:solidFill>
                <a:latin typeface="Inter" pitchFamily="34" charset="0"/>
                <a:ea typeface="Inter" pitchFamily="34" charset="-122"/>
                <a:cs typeface="Inter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 here</a:t>
            </a:r>
            <a:endParaRPr lang="en-US" sz="1750" dirty="0"/>
          </a:p>
        </p:txBody>
      </p:sp>
      <p:sp>
        <p:nvSpPr>
          <p:cNvPr id="12" name="Text 7"/>
          <p:cNvSpPr/>
          <p:nvPr/>
        </p:nvSpPr>
        <p:spPr>
          <a:xfrm>
            <a:off x="6280190" y="5561886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#ProjectManagement #AIInPM #GenerativeAI #AgileLeadership #TechTrends #DigitalTransformation #FutureOfWork #ManagingProjectsTheAgileWay #PMP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253</Words>
  <Application>Microsoft Office PowerPoint</Application>
  <PresentationFormat>Custom</PresentationFormat>
  <Paragraphs>51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Inter</vt:lpstr>
      <vt:lpstr>Inter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Kimberly Wiethoff</cp:lastModifiedBy>
  <cp:revision>3</cp:revision>
  <dcterms:created xsi:type="dcterms:W3CDTF">2025-06-12T15:20:56Z</dcterms:created>
  <dcterms:modified xsi:type="dcterms:W3CDTF">2026-04-19T21:57:32Z</dcterms:modified>
</cp:coreProperties>
</file>