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Platypi Medium" panose="020B0604020202020204" charset="0"/>
      <p:regular r:id="rId13"/>
    </p:embeddedFont>
    <p:embeddedFont>
      <p:font typeface="Source Serif Pro" panose="02040603050405020204" pitchFamily="18" charset="0"/>
      <p:regular r:id="rId14"/>
      <p:bold r:id="rId15"/>
    </p:embeddedFont>
    <p:embeddedFont>
      <p:font typeface="Source Serif Pro Bold" panose="02040803050405020204" pitchFamily="18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81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41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Navigating Stakeholder Dynamics in IT Projects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Managing stakeholders is a complex and critical aspect of project management. This presentation outlines key strategies for resolving conflicts and engaging busy stakeholders effectively, leading to successful IT projects.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66547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6302" y="5798106"/>
            <a:ext cx="15787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Source Serif Pro Medium" pitchFamily="34" charset="0"/>
                <a:ea typeface="Source Serif Pro Medium" pitchFamily="34" charset="-122"/>
                <a:cs typeface="Source Serif Pr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648563"/>
            <a:ext cx="278665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6353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51247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By implementing these strategies, you can effectively navigate stakeholder dynamics, resolve conflicts, and engage busy stakeholders in IT projects. This leads to successful project outcomes, strong stakeholder relationships, and a positive impact on business goals.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03360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Understanding Stakeholder Conflicts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Root Cause Analysis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Identifying the source of conflict is crucial. Is it competing interests, communication gaps, or misaligned expectations?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Open Dialogue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Foster a safe space for stakeholders to express their concerns freely. Use active listening and mediation techniques to ensure all voices are heard.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812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Resolving Conflicts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130147"/>
            <a:ext cx="3664863" cy="3121462"/>
          </a:xfrm>
          <a:prstGeom prst="roundRect">
            <a:avLst>
              <a:gd name="adj" fmla="val 1090"/>
            </a:avLst>
          </a:prstGeom>
          <a:solidFill>
            <a:srgbClr val="F9F7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07004" y="2356961"/>
            <a:ext cx="31301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Seek Common Ground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2847380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Focus on shared objectives and how resolving conflicts aligns with project goals. This fosters collaboration and builds consensus.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130147"/>
            <a:ext cx="3664863" cy="3121462"/>
          </a:xfrm>
          <a:prstGeom prst="roundRect">
            <a:avLst>
              <a:gd name="adj" fmla="val 1090"/>
            </a:avLst>
          </a:prstGeom>
          <a:solidFill>
            <a:srgbClr val="F9F7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98681" y="23569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Win-Win Solutions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2847380"/>
            <a:ext cx="321123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Explore compromise options that meet the needs of all stakeholders. Brainstorm together and focus on outcomes that benefit everyone.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78423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F9F7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07004" y="57052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Escalation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195655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If conflicts persist, escalate the issue to management. Provide documentation and recommendations for informed decision-making.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093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Engaging Busy Stakeholders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26707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060865"/>
            <a:ext cx="36080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Prioritized Communication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905613"/>
            <a:ext cx="360807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Schedule meetings and updates at times that accommodate stakeholders' busy schedules. Use concise communication to respect their time.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326707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4060865"/>
            <a:ext cx="29079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Tailored Information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4551283"/>
            <a:ext cx="360818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Customize information to focus on key insights and actions relevant to their interests and responsibilities. Provide clear summaries.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3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8426" y="580192"/>
            <a:ext cx="5949077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Leveraging Technology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1043464" y="1556028"/>
            <a:ext cx="22860" cy="6094095"/>
          </a:xfrm>
          <a:prstGeom prst="roundRect">
            <a:avLst>
              <a:gd name="adj" fmla="val 138453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69385" y="2019181"/>
            <a:ext cx="738426" cy="22860"/>
          </a:xfrm>
          <a:prstGeom prst="roundRect">
            <a:avLst>
              <a:gd name="adj" fmla="val 138453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17543" y="1793319"/>
            <a:ext cx="474702" cy="474702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83873" y="1872377"/>
            <a:ext cx="142042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215396" y="1767007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Video Conferencing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215396" y="2223135"/>
            <a:ext cx="6190178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Utilize video conferencing platforms for remote participation and live interaction. Facilitate real-time discussions and decision-making.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1269385" y="4120872"/>
            <a:ext cx="738426" cy="22860"/>
          </a:xfrm>
          <a:prstGeom prst="roundRect">
            <a:avLst>
              <a:gd name="adj" fmla="val 138453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17543" y="3895011"/>
            <a:ext cx="474702" cy="474702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52679" y="3974068"/>
            <a:ext cx="20443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215396" y="3868698"/>
            <a:ext cx="3070265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Collaborative Platforms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215396" y="4324826"/>
            <a:ext cx="6190178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Leverage collaborative platforms for document sharing, project updates, and asynchronous communication. Enhance collaboration and information flow.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269385" y="6222563"/>
            <a:ext cx="738426" cy="22860"/>
          </a:xfrm>
          <a:prstGeom prst="roundRect">
            <a:avLst>
              <a:gd name="adj" fmla="val 138453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17543" y="5996702"/>
            <a:ext cx="474702" cy="474702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56131" y="6075759"/>
            <a:ext cx="197406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215396" y="5970389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Mobile Applications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215396" y="6426518"/>
            <a:ext cx="6190178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Utilize mobile apps for project updates, task management, and quick communication. Ensure accessibility and convenience for busy stakeholders.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031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Delegation and Alternatives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60846"/>
            <a:ext cx="1134070" cy="203275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187660"/>
            <a:ext cx="30091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Proxy Representation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678079"/>
            <a:ext cx="6082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Identify representatives who can act on behalf of busy stakeholders in meetings. Ensure they are informed and empowered.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993600"/>
            <a:ext cx="1134070" cy="203275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5220414"/>
            <a:ext cx="37538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Alternative Input Channels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710833"/>
            <a:ext cx="6082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Provide alternative avenues for feedback, such as email surveys, virtual suggestion boxes, or discussion forums. Respect diverse preferences.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6969" y="597813"/>
            <a:ext cx="6027658" cy="661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Persistent Engagement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6226969" y="1681996"/>
            <a:ext cx="3672721" cy="698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lang="en-US" sz="5450" dirty="0"/>
          </a:p>
        </p:txBody>
      </p:sp>
      <p:sp>
        <p:nvSpPr>
          <p:cNvPr id="5" name="Text 2"/>
          <p:cNvSpPr/>
          <p:nvPr/>
        </p:nvSpPr>
        <p:spPr>
          <a:xfrm>
            <a:off x="6740843" y="2644497"/>
            <a:ext cx="26448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Reminders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226969" y="3101935"/>
            <a:ext cx="3672721" cy="1353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Send timely reminders about meetings, deadlines, and action items. Keep stakeholders informed and engaged.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10216991" y="1681996"/>
            <a:ext cx="3672840" cy="698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lang="en-US" sz="5450" dirty="0"/>
          </a:p>
        </p:txBody>
      </p:sp>
      <p:sp>
        <p:nvSpPr>
          <p:cNvPr id="8" name="Text 5"/>
          <p:cNvSpPr/>
          <p:nvPr/>
        </p:nvSpPr>
        <p:spPr>
          <a:xfrm>
            <a:off x="10730984" y="2644497"/>
            <a:ext cx="26448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Summaries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0216991" y="3101935"/>
            <a:ext cx="3672840" cy="1353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Provide concise summaries of meetings, decisions, and progress updates. Ensure quick comprehension and awareness.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8221980" y="5196364"/>
            <a:ext cx="3672721" cy="698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3</a:t>
            </a:r>
            <a:endParaRPr lang="en-US" sz="5450" dirty="0"/>
          </a:p>
        </p:txBody>
      </p:sp>
      <p:sp>
        <p:nvSpPr>
          <p:cNvPr id="11" name="Text 8"/>
          <p:cNvSpPr/>
          <p:nvPr/>
        </p:nvSpPr>
        <p:spPr>
          <a:xfrm>
            <a:off x="8735854" y="6158865"/>
            <a:ext cx="26448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Action Items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8221980" y="6616303"/>
            <a:ext cx="3672721" cy="1015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Clearly outline specific action items and assign responsibilities. Promote accountability and progress tracking.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73769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Gratitude and Recognition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0737" y="2959179"/>
            <a:ext cx="12727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Acknowledgement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77787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Acknowledge the contributions of busy stakeholders, even if they are limited.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2757" y="4469249"/>
            <a:ext cx="18311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Appreciation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Express gratitude for their time, insights, and support. Reinforce the value of their involvement.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5853" y="6195774"/>
            <a:ext cx="1769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Recognition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Recognize their efforts publicly and celebrate their contributions to the project.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247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Stakeholder Engagement: A Continuous Process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13660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F9F7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0604" y="3040380"/>
            <a:ext cx="12727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8404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Communication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0893"/>
            <a:ext cx="92793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Maintain open communication channels with stakeholders throughout the project life cycle.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05369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93790" y="4033957"/>
            <a:ext cx="4347567" cy="1669852"/>
          </a:xfrm>
          <a:prstGeom prst="roundRect">
            <a:avLst>
              <a:gd name="adj" fmla="val 2038"/>
            </a:avLst>
          </a:prstGeom>
          <a:solidFill>
            <a:srgbClr val="F9F7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20604" y="4642128"/>
            <a:ext cx="18311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2607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Feedback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1189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Actively solicit feedback and use it to improve project execution and stakeholder satisfaction.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93790" y="5817156"/>
            <a:ext cx="6521410" cy="1669852"/>
          </a:xfrm>
          <a:prstGeom prst="roundRect">
            <a:avLst>
              <a:gd name="adj" fmla="val 2038"/>
            </a:avLst>
          </a:prstGeom>
          <a:solidFill>
            <a:srgbClr val="F9F7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20604" y="6425327"/>
            <a:ext cx="1769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6043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534388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Foster collaboration and build relationships with stakeholders to enhance project success.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Custom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Source Serif Pro Bold</vt:lpstr>
      <vt:lpstr>Source Serif Pro Medium</vt:lpstr>
      <vt:lpstr>Arial</vt:lpstr>
      <vt:lpstr>Platypi Medium</vt:lpstr>
      <vt:lpstr>Source Serif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2025-02-03T18:13:29Z</dcterms:created>
  <dcterms:modified xsi:type="dcterms:W3CDTF">2025-02-03T18:15:42Z</dcterms:modified>
</cp:coreProperties>
</file>