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MuseoModerno Medium" panose="020B0604020202020204" charset="0"/>
      <p:regular r:id="rId13"/>
    </p:embeddedFont>
    <p:embeddedFont>
      <p:font typeface="Source Sans Pro" panose="020B0503030403020204" pitchFamily="34" charset="0"/>
      <p:regular r:id="rId14"/>
      <p:bold r:id="rId15"/>
    </p:embeddedFont>
    <p:embeddedFont>
      <p:font typeface="Source Sans Pro Bold" panose="020B0703030403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139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17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565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Optimize Your LinkedIn Profile for Recruiter Calls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LinkedIn is more than just an online resume—it's a powerful tool for job seekers to attract recruiters and land interviews.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Many professionals fail to optimize their profiles, reducing their chances of being discovered by recruiters who rely on search algorithms.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793105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95561" y="5925741"/>
            <a:ext cx="13215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Source Sans Pro Medium" pitchFamily="34" charset="0"/>
                <a:ea typeface="Source Sans Pro Medium" pitchFamily="34" charset="-122"/>
                <a:cs typeface="Source Sans Pr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5776198"/>
            <a:ext cx="262008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4279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Small Changes, Big Results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484948" y="3131582"/>
            <a:ext cx="32075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Keyword-Rich Headline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22000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Improve search ranking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33492" y="333636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575203"/>
            <a:ext cx="38988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Achievement-Focused "About"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419951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Showcase impact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93010" y="307169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10051256" y="44463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Targeted Skills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051256" y="4936808"/>
            <a:ext cx="37853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Align with desired roles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719423" y="475845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9937790" y="59633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Professional Photos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937790" y="6453783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strong impression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70564" y="606552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1790700" y="5584150"/>
            <a:ext cx="290179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Regular Engagement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6074569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Boost visibility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710595" y="518672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5</a:t>
            </a:r>
            <a:endParaRPr lang="en-US" sz="2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5268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Craft a Keyword-Rich Headline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07004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Common Mistake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927634"/>
            <a:ext cx="3211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Using only a job title as headline: "Senior IT Project Manager"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210401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39868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Effective Approach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927634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"Senior IT Project Manager | Agile &amp; Cloud Transformation | Driving Enterprise IT Success"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07004" y="56967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Why It Works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187202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Includes relevant keywords and highlights expertise beyond job title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558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Write a Compelling "About" Section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643307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7012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Opening Statement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6053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Start with a clear value proposition about your expertise and passion.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313158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5399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Achievements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5030391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Demonstrate impact with quantifiable results like "$5M AWS cloud migration".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983010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62098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Call to Action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70024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Encourage networking with a clear invitation to connect.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544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Optimize Skills &amp; Endorsements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6831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8860" y="371082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68316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Prioritize Relevant Skills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513064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 your top three skills align with your target role.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66831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770537" y="371082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668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Focus on Specifics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58734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Choose industry-specific skills over generic ones.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2083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78860" y="576333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20834"/>
            <a:ext cx="30213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Gather Endorsements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112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Request endorsements from colleagues to improve ranking.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679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High-Impact Skills for IT Project Managers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62569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41948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Agile &amp; Scrum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909899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 expertise in modern project management methodologies.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62569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41948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Cloud Migration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909899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Specify platforms like AWS, Azure, or GCP.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62569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419481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Digital Transformation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5264229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Showcase experience leading organizational change.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88682"/>
            <a:ext cx="666309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Use Professional Photos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05097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14x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8014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More Profile Views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573185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Profiles with professional headshots receive significantly more attention.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205097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12849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Key Images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3573185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Both profile photo and background image matter for branding.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767846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1st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31543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Impression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67846" y="6614993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Photos create the critical first impression for recruiters.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71042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Background Image Ideas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Branded Tagline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Use a background with your professional motto or expertise statement.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Industry Visuals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Choose imagery that represents your field or specialization.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Work Environment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Show your professional context or methodology in action.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56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Increase Engagement for Visibility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7339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90373" y="3373398"/>
            <a:ext cx="38847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Comment on Industry Posts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86381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insights on relevant discussions to demonstrate expertise.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45353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130534" y="4453533"/>
            <a:ext cx="33597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Share Project Reflections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94395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Post short stories about successes and lessons learned.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5336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70815" y="5533668"/>
            <a:ext cx="29139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Join LinkedIn Groups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02408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Participate in specialized communities to expand your network.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2711" y="904042"/>
            <a:ext cx="7068026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Daily Engagement Strategy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968216" y="1872258"/>
            <a:ext cx="22860" cy="5453301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1180862" y="2331839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732711" y="2107763"/>
            <a:ext cx="471011" cy="471011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811232" y="2146995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015133" y="2081570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Morning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015133" y="2534245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Comment on 2-3 industry posts to share insights.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180862" y="3747492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732711" y="3523417"/>
            <a:ext cx="471011" cy="471011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11232" y="3562648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015133" y="3497223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Midweek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015133" y="3949898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Share one career insight or project success story.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80862" y="5163145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732711" y="4939070"/>
            <a:ext cx="471011" cy="471011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11232" y="4978301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015133" y="4912876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Weekly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015133" y="5365552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Connect with new industry professionals and recruiters.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180862" y="6578798"/>
            <a:ext cx="628055" cy="22860"/>
          </a:xfrm>
          <a:prstGeom prst="roundRect">
            <a:avLst>
              <a:gd name="adj" fmla="val 137388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732711" y="6354723"/>
            <a:ext cx="471011" cy="471011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811232" y="6393954"/>
            <a:ext cx="313968" cy="3925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2015133" y="6328529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Monthly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2015133" y="6781205"/>
            <a:ext cx="6396157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Review profile metrics and adjust strategy as needed.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442</Words>
  <Application>Microsoft Office PowerPoint</Application>
  <PresentationFormat>Custom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MuseoModerno Medium</vt:lpstr>
      <vt:lpstr>Source Sans Pro</vt:lpstr>
      <vt:lpstr>Source Sans Pro Medium</vt:lpstr>
      <vt:lpstr>Source Sans Pro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2025-03-14T19:17:34Z</dcterms:created>
  <dcterms:modified xsi:type="dcterms:W3CDTF">2025-03-14T19:28:13Z</dcterms:modified>
</cp:coreProperties>
</file>