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DM Sans Medium" pitchFamily="2" charset="0"/>
      <p:regular r:id="rId15"/>
    </p:embeddedFont>
    <p:embeddedFont>
      <p:font typeface="Inte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94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0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nagingprojectstheagilewa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-statu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inkedin.com/help/linkedin/ask/TS-Hack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138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When Your LinkedIn Profile Disappears: A Recovery Guide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8516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comprehensive guide to help you respond effectively when your LinkedIn profile is compromised or suddenly disappears.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470999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#CyberSecurity #LinkedInTips #OnlineSafety #DigitalIdentity #ProfessionalBrand #ManagingProjectsTheAgileWay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80190" y="5583198"/>
            <a:ext cx="317540" cy="317540"/>
          </a:xfrm>
          <a:prstGeom prst="roundRect">
            <a:avLst>
              <a:gd name="adj" fmla="val 28793492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356509" y="5693212"/>
            <a:ext cx="164902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696908" y="5568315"/>
            <a:ext cx="5641396" cy="1247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161613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Kimberly Wiethoff</a:t>
            </a:r>
          </a:p>
          <a:p>
            <a:pPr>
              <a:lnSpc>
                <a:spcPts val="2700"/>
              </a:lnSpc>
            </a:pPr>
            <a:r>
              <a:rPr lang="en-US" sz="2000" dirty="0">
                <a:hlinkClick r:id="rId4"/>
              </a:rPr>
              <a:t>Managing Projects The Agile Way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360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7474" y="2998232"/>
            <a:ext cx="7690128" cy="584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Preventive Measures for the Future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74" y="3862507"/>
            <a:ext cx="280273" cy="2802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474" y="4329589"/>
            <a:ext cx="2671524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Use Complex Passwords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47474" y="4733568"/>
            <a:ext cx="6450925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unique, strong passwords for each of your professional accounts. Avoid using the same password across multiple platforms.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000" y="3862507"/>
            <a:ext cx="280273" cy="2802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32000" y="4329589"/>
            <a:ext cx="2548057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Enable 2FA Everywhere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432000" y="4733568"/>
            <a:ext cx="6450925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Two-factor authentication adds a critical second layer of security to prevent unauthorized access even if your password is compromised.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74" y="5798939"/>
            <a:ext cx="280273" cy="2802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474" y="6266021"/>
            <a:ext cx="2336006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Backup Your Profile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47474" y="6670000"/>
            <a:ext cx="6450925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Regularly download a copy of your LinkedIn data (under Privacy &amp; Settings) to ensure you have a recent backup of your connections and content.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000" y="5798939"/>
            <a:ext cx="280273" cy="28027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32000" y="6266021"/>
            <a:ext cx="2408634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Monitor Login Activity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7432000" y="6670000"/>
            <a:ext cx="6450925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Periodically check the "Where you're signed in" section of LinkedIn to review and remove any suspicious session activity.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3465"/>
            <a:ext cx="107656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The Impact of a Compromised LinkedIn Profile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971675" y="2366843"/>
            <a:ext cx="27633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Professional Reputation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96064"/>
            <a:ext cx="3941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Hackers may post inappropriate content or send spam to your connections, potentially damaging your professional image.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037463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5284" y="25256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Job Opportunities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895284" y="2954893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Recruiters and hiring managers who can't find your profile may move on to other candidates, affecting your job prospects.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037463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5284" y="4956929"/>
            <a:ext cx="25297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Network Connections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895284" y="5386149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Years of carefully cultivated professional relationships may be temporarily or permanently disrupted.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297031"/>
            <a:ext cx="296942" cy="37111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54091" y="49569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Personal Security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793790" y="5386149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Information from your profile could be used in broader identity theft attempts or social engineering attacks.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0703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297031"/>
            <a:ext cx="296942" cy="37111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85859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Understanding these impacts emphasizes why quick action and preventative measures are so important.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208" y="634127"/>
            <a:ext cx="7713583" cy="1117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Final Thoughts: Stay Calm and Take Action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5208" y="2019776"/>
            <a:ext cx="7713583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Having your LinkedIn profile disappear is more than just inconvenient—it can impact your job search, reputation, and professional visibility. But it's not the end of the world.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15208" y="2793087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 quickly. Stay calm. And take this as a moment to reinforce your digital security hygiene.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715208" y="3280291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With the right steps, you can recover—stronger and smarter than before.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715208" y="3767495"/>
            <a:ext cx="7713583" cy="1331833"/>
          </a:xfrm>
          <a:prstGeom prst="roundRect">
            <a:avLst>
              <a:gd name="adj" fmla="val 2014"/>
            </a:avLst>
          </a:prstGeom>
          <a:solidFill>
            <a:srgbClr val="D6D6D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21" y="4040148"/>
            <a:ext cx="223480" cy="17871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296114" y="3990856"/>
            <a:ext cx="6953964" cy="8583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Remember: LinkedIn is just one aspect of your professional identity. While you work to recover your profile, continue networking through other channels and platforms.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715208" y="5367457"/>
            <a:ext cx="2235279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Key Takeaways: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15208" y="5914906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Verify the issue before panicking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715208" y="6263521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Report compromised accounts immediately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715208" y="6612136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Document everything for your records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715208" y="6960751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Secure all your digital accounts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715208" y="7309366"/>
            <a:ext cx="771358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this as an opportunity to strengthen your online presence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362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The Growing Concern of Compromised LinkedIn Accounts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4151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day you're actively networking, applying to jobs, and sharing thought leadership on LinkedIn—and the next, your profile is </a:t>
            </a: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gone</a:t>
            </a: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You try to access it and get the dreaded message: </a:t>
            </a:r>
            <a:r>
              <a:rPr lang="en-US" sz="15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"This page doesn't exist."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71737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It's a disorienting experience—and unfortunately, a growing concern for many professionals. Whether due to hacking, unauthorized changes, or LinkedIn's own moderation systems, compromised accounts are becoming increasingly common.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621077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compromised LinkedIn account can impact your professional visibility, networking opportunities, and even job prospects.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78700"/>
            <a:ext cx="57388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1: Confirm the Issue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70409"/>
            <a:ext cx="4215289" cy="91440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2603778" y="299561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2782372" y="31444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1015008" y="3789402"/>
            <a:ext cx="30649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Try Multiple Access Points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15008" y="4218623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 in through both desktop and mobile apps to rule out device-specific issues.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270409"/>
            <a:ext cx="4215408" cy="91440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017425" y="299561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196018" y="31444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428655" y="3789402"/>
            <a:ext cx="26616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Use Different Browsers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428655" y="4218623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 an alternative browser or incognito mode to eliminate browser cache or cookie problems.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270409"/>
            <a:ext cx="4215289" cy="91440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11431191" y="299561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1609784" y="31444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9842421" y="3789402"/>
            <a:ext cx="25954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Check LinkedIn Status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42421" y="4218623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Visit LinkedIn's </a:t>
            </a:r>
            <a:r>
              <a:rPr lang="en-US" sz="1550" u="sng" dirty="0">
                <a:solidFill>
                  <a:srgbClr val="28282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Status Page</a:t>
            </a: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to verify if there are platform-wide outages affecting all users.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93790" y="561570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after these steps your profile truly can't be accessed—or if you've received suspicious emails or password reset notifications—it's likely your account has been compromised.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61636"/>
            <a:ext cx="118338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Warning Signs Your Account May Be Compromised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8767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91327" y="2678549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Unexpected password reset emails in your inbox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50204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91327" y="3392924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Login alerts from unfamiliar locations or devices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93790" y="421642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91327" y="4107299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Connections mentioning messages from you that you didn't send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93079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91327" y="4821674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Posts or comments appearing on your profile that you didn't create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564517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91327" y="5536049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Profile details or settings changed without your authorization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635954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91327" y="6250424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"This page doesn't exist" error when trying to access your profile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6038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2: Report It to LinkedIn Immediately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69819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Time is of the essence when your account is compromised. The sooner you report the issue, the better your chances of recovery.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55651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 to </a:t>
            </a:r>
            <a:r>
              <a:rPr lang="en-US" sz="1550" u="sng" dirty="0">
                <a:solidFill>
                  <a:srgbClr val="28282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 Help: Hacked Account</a:t>
            </a: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409729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Submit a detailed support ticket explaining your situation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4484251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Include your full name, email associated with the account, and LinkedIn URL (if known)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18874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Mention if you're a Premium member or event host (this can expedite resolution)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89323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 concise but thorough in describing exactly what happened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793790" y="643401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LinkedIn's support team handles thousands of requests daily. Be patient but persistent in following up if you don't receive a response within 48 hours.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3371"/>
            <a:ext cx="68125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3: Document Everything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70284"/>
            <a:ext cx="4182189" cy="25847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0533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Error Messages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482590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 screenshots of any error pages or messages you encounter when trying to access your account.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270284"/>
            <a:ext cx="4182308" cy="25848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5053489"/>
            <a:ext cx="33227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Suspicious Communications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548270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Save any unusual emails, messages, or notifications related to your LinkedIn account.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270284"/>
            <a:ext cx="4182308" cy="25848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50534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Support Interactions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548270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records of all communications with LinkedIn support, including ticket numbers and representative names.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665857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documentation creates a paper trail that may be crucial for account recovery or if further action becomes necessary.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2829"/>
            <a:ext cx="83881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4: Secure Your Other Accounts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699742"/>
            <a:ext cx="6422231" cy="1824276"/>
          </a:xfrm>
          <a:prstGeom prst="roundRect">
            <a:avLst>
              <a:gd name="adj" fmla="val 6015"/>
            </a:avLst>
          </a:prstGeom>
          <a:noFill/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70930" y="2699742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83588" y="2920960"/>
            <a:ext cx="3096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Change Critical Passwords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35018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Immediately update passwords for your email provider, other social media accounts, and any platforms sharing the same login credentials as your LinkedIn account.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699742"/>
            <a:ext cx="6422231" cy="1824276"/>
          </a:xfrm>
          <a:prstGeom prst="roundRect">
            <a:avLst>
              <a:gd name="adj" fmla="val 6015"/>
            </a:avLst>
          </a:prstGeom>
          <a:noFill/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391519" y="2699742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704177" y="2920960"/>
            <a:ext cx="40065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Enable Two-Factor Authentication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335018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Activate 2FA on all major accounts to add an extra layer of security beyond just passwords. Use authenticator apps rather than SMS where possible.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722376"/>
            <a:ext cx="6422231" cy="1824276"/>
          </a:xfrm>
          <a:prstGeom prst="roundRect">
            <a:avLst>
              <a:gd name="adj" fmla="val 6015"/>
            </a:avLst>
          </a:prstGeom>
          <a:noFill/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770930" y="4722376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83588" y="4943594"/>
            <a:ext cx="35927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Monitor for Suspicious Activity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537281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a close eye on your email inbox, bank statements, and credit reports for any unusual activity that might indicate broader identity theft.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722376"/>
            <a:ext cx="6422231" cy="1824276"/>
          </a:xfrm>
          <a:prstGeom prst="roundRect">
            <a:avLst>
              <a:gd name="adj" fmla="val 6015"/>
            </a:avLst>
          </a:prstGeom>
          <a:noFill/>
          <a:ln w="22860">
            <a:solidFill>
              <a:srgbClr val="D3D1C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391519" y="4722376"/>
            <a:ext cx="91440" cy="1824276"/>
          </a:xfrm>
          <a:prstGeom prst="roundRect">
            <a:avLst>
              <a:gd name="adj" fmla="val 32558"/>
            </a:avLst>
          </a:prstGeom>
          <a:solidFill>
            <a:srgbClr val="28282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704177" y="4943594"/>
            <a:ext cx="27658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Consider Security Tools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537281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Tools like 1Password, Dashlane, or LifeLock can help protect your credentials and monitor for potential identity theft across multiple platforms.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5132"/>
            <a:ext cx="62642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Step 5: Reflect and Rebuild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972866"/>
            <a:ext cx="37947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Once your account is recovered: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2580680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68204" y="261788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438632" y="2645093"/>
            <a:ext cx="691157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your connections and remove any suspicious new contacts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3423999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868204" y="346120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438632" y="3488412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Review recent activity including posts, comments, and messages you didn't create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4520327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68204" y="455753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1438632" y="4584740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Remove unauthorized logins from LinkedIn's "Where you're signed in" section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793790" y="5616654"/>
            <a:ext cx="446484" cy="44648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868204" y="565386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4</a:t>
            </a:r>
            <a:endParaRPr lang="en-US" sz="2300" dirty="0"/>
          </a:p>
        </p:txBody>
      </p:sp>
      <p:sp>
        <p:nvSpPr>
          <p:cNvPr id="16" name="Text 13"/>
          <p:cNvSpPr/>
          <p:nvPr/>
        </p:nvSpPr>
        <p:spPr>
          <a:xfrm>
            <a:off x="1438632" y="5681067"/>
            <a:ext cx="691157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Strengthen your password and enable LinkedIn's two-factor authentication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793790" y="653938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Consider posting a brief, professional update to your network: "My account was compromised last week—thank you for your patience while I restored it."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9898"/>
            <a:ext cx="56952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If Recovery Isn't Possible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52123"/>
            <a:ext cx="4248388" cy="198358"/>
          </a:xfrm>
          <a:prstGeom prst="roundRect">
            <a:avLst>
              <a:gd name="adj" fmla="val 15009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2148" y="40488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Recreate Your Profile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2148" y="4478060"/>
            <a:ext cx="38516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cached content, your resume, or screenshots of your old profile to rebuild from scratch with a new account.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191006" y="3354467"/>
            <a:ext cx="4248388" cy="198358"/>
          </a:xfrm>
          <a:prstGeom prst="roundRect">
            <a:avLst>
              <a:gd name="adj" fmla="val 15009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389364" y="3751183"/>
            <a:ext cx="28769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Reconnect Your Network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389364" y="4180403"/>
            <a:ext cx="385167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Reach out to key connections via email or other platforms to explain what happened and invite them to connect with your new profile.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588222" y="3056811"/>
            <a:ext cx="4248388" cy="198358"/>
          </a:xfrm>
          <a:prstGeom prst="roundRect">
            <a:avLst>
              <a:gd name="adj" fmla="val 15009"/>
            </a:avLst>
          </a:prstGeom>
          <a:solidFill>
            <a:srgbClr val="EDEBE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786580" y="34535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Spread the Word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786580" y="3882747"/>
            <a:ext cx="385167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 notices on your personal website, blog, or other social media accounts to direct your network to your new LinkedIn profile.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8721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While starting over is challenging, it also presents an opportunity to update your professional brand and refocus your networking strategy.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1168</Words>
  <Application>Microsoft Office PowerPoint</Application>
  <PresentationFormat>Custom</PresentationFormat>
  <Paragraphs>114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Inter Medium</vt:lpstr>
      <vt:lpstr>DM Sans Medium</vt:lpstr>
      <vt:lpstr>Inter</vt:lpstr>
      <vt:lpstr>Inter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 Wiethoff</cp:lastModifiedBy>
  <cp:revision>2</cp:revision>
  <dcterms:created xsi:type="dcterms:W3CDTF">2025-07-08T21:52:33Z</dcterms:created>
  <dcterms:modified xsi:type="dcterms:W3CDTF">2025-07-08T21:58:55Z</dcterms:modified>
</cp:coreProperties>
</file>