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4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02208"/>
            <a:ext cx="7468553" cy="2492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Transforming Team Negativity into Positive Energy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75356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Every team faces negativity at times. Together, we'll explore practical strategies to shift pessimism into productive energy.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788813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Let's transform your team dynamics and build a culture where positivity thrives.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5841921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67859" y="5984558"/>
            <a:ext cx="12263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4D4D51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340287" y="5824061"/>
            <a:ext cx="266961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5942767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8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Setting Achievable Goals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27695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Break Down Large Projects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369927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smaller, manageable milestones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654858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50555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Define Clear Success Criteria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380976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specific, measurable outcomes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654858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40137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Celebrate Incremental Wins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3401378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progress at each step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654858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Track Visible Progress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3595211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visual tools to show advancement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99542"/>
            <a:ext cx="75008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Building Supportive Resources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282309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1024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Learning Library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597962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a collection of books and articles about positive mindsets. Recommend titles like "Mindset" by Carol Dweck.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282309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1024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Skills Workshops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597962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Organize training on resilience and constructive communication. Include role-playing scenarios to practice new approaches.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282309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102543"/>
            <a:ext cx="30183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Mentorship Connections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5598081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Pair team members with mentors known for positive attitudes. Foster relationships that provide guidance and perspective.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13064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Real-World Success Story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9478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Challenge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4340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Team member consistently pointed out problems without solutions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7562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Conversation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25183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Acknowledged value in risk identification while suggesting constructive framing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3943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Connection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8899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Built relationship through shared interests outside work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3943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Transformation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8899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Same insights delivered positively inspired team rather than discouraged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5402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Your Action Plan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1936671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69333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Identify Patterns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3521154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Observe specific instances of negativity in your team this week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237827" y="1936671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10593229" y="3025616"/>
            <a:ext cx="28439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Have One Conversation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7827" y="3521154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a supportive discussion with the team member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6324124" y="5124926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6646664" y="6213872"/>
            <a:ext cx="290953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Implement Recognition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324124" y="6709410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 each meeting with acknowledgment of progress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0237827" y="5124926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6200" dirty="0"/>
          </a:p>
        </p:txBody>
      </p:sp>
      <p:sp>
        <p:nvSpPr>
          <p:cNvPr id="14" name="Text 11"/>
          <p:cNvSpPr/>
          <p:nvPr/>
        </p:nvSpPr>
        <p:spPr>
          <a:xfrm>
            <a:off x="10607159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Check Back In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37827" y="6709410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Reassess team energy in 30 days and adjust strategies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Cost of Negativity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Lowered Team Morale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43145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Pessimism spreads quickly throughout teams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Reduced Collaboration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416480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Critical attitudes hinder open brainstorming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342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Decreased Productivity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368831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Energy drains lead to missed deadlines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32387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Impaired Problem-Solving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41925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shifts to obstacles instead of solutions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18573"/>
            <a:ext cx="74067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Recognizing Negative Patterns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4881563"/>
            <a:ext cx="4158734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84659" y="512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Constant Critic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5624036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Finds flaws in every idea without offering alternatives. Often uses phrases like "That won't work" or "We've tried that before."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4881563"/>
            <a:ext cx="4158734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2709" y="512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Energy Vampire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5624036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Drains enthusiasm through sighs, eye rolls, and dismissive comments. Makes others reluctant to share ideas.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4881563"/>
            <a:ext cx="4158734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80759" y="512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Catastrophizer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5624036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Jumps to worst-case scenarios. Magnifies small issues into potential disasters that paralyze decision-making.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73954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Ripple Effect of Negativity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35786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Individual Impact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74200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negative person experiences increased stress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983837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Higher burnout risk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450562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Career progression limitations</a:t>
            </a:r>
            <a:endParaRPr lang="en-US" sz="18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146" y="4482346"/>
            <a:ext cx="358140" cy="4476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941243" y="24511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Team Impact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941243" y="2946678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Colleagues become defensive or withdrawn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9941243" y="3856315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Communication barriers form</a:t>
            </a:r>
            <a:endParaRPr lang="en-US" sz="1850" dirty="0"/>
          </a:p>
        </p:txBody>
      </p:sp>
      <p:sp>
        <p:nvSpPr>
          <p:cNvPr id="12" name="Text 8"/>
          <p:cNvSpPr/>
          <p:nvPr/>
        </p:nvSpPr>
        <p:spPr>
          <a:xfrm>
            <a:off x="9941243" y="4323040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Trust diminishes over time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563" y="3108008"/>
            <a:ext cx="358140" cy="4476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941243" y="50892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Organizational Impact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941243" y="5584746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Company culture gradually erodes</a:t>
            </a:r>
            <a:endParaRPr lang="en-US" sz="1850" dirty="0"/>
          </a:p>
        </p:txBody>
      </p:sp>
      <p:sp>
        <p:nvSpPr>
          <p:cNvPr id="17" name="Text 11"/>
          <p:cNvSpPr/>
          <p:nvPr/>
        </p:nvSpPr>
        <p:spPr>
          <a:xfrm>
            <a:off x="9941243" y="611135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Increased turnover</a:t>
            </a:r>
            <a:endParaRPr lang="en-US" sz="1850" dirty="0"/>
          </a:p>
        </p:txBody>
      </p:sp>
      <p:sp>
        <p:nvSpPr>
          <p:cNvPr id="18" name="Text 12"/>
          <p:cNvSpPr/>
          <p:nvPr/>
        </p:nvSpPr>
        <p:spPr>
          <a:xfrm>
            <a:off x="9941243" y="6578084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Reputation damage</a:t>
            </a:r>
            <a:endParaRPr lang="en-US" sz="185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63" y="5856565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2774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Leading By Example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210514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030629"/>
            <a:ext cx="335077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Model Optimistic Language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526167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Replace "We can't because..." with "We could if..."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37724" y="6435804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conversations on possibilities rather than limitations.</a:t>
            </a:r>
            <a:endParaRPr lang="en-US" sz="18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210514"/>
            <a:ext cx="4078962" cy="252091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75659" y="5030629"/>
            <a:ext cx="290953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Demonstrate Resilience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75659" y="5526167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Respond constructively to setbacks.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275659" y="6052780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 how to extract lessons from failures.</a:t>
            </a:r>
            <a:endParaRPr lang="en-US" sz="18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210514"/>
            <a:ext cx="4079081" cy="252102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3595" y="503074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Practice Gratitude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9713595" y="5526286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Regularly acknowledge team contributions.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9713595" y="6435923"/>
            <a:ext cx="4079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 meetings by highlighting recent wins.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425" y="784622"/>
            <a:ext cx="5701189" cy="650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kern="0" spc="-8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Creating Dialogue Spaces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509147" y="1766768"/>
            <a:ext cx="30480" cy="567821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27448" y="2248972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60366" y="2015490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96" y="2069128"/>
            <a:ext cx="312182" cy="3901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14999" y="1987868"/>
            <a:ext cx="2601754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Open Door Policy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614999" y="2445663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Make yourself available for one-on-one conversations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27448" y="3723799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60366" y="3490317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996" y="3543955"/>
            <a:ext cx="312182" cy="39016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14999" y="3462695"/>
            <a:ext cx="334994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Structured Feedback Sessions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7614999" y="3920490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regular team retrospectives focused on improvement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27448" y="5198626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60366" y="4965144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996" y="5018782"/>
            <a:ext cx="312182" cy="39016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14999" y="4937522"/>
            <a:ext cx="360902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Anonymous Feedback Channels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614999" y="5395317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safe ways to voice concerns without fear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6727448" y="6673453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60366" y="6439972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996" y="6493609"/>
            <a:ext cx="312182" cy="39016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14999" y="6412349"/>
            <a:ext cx="271712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Coaching Conversations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7614999" y="6870144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Help team members reframe negative perspectives constructively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725" y="546854"/>
            <a:ext cx="5597009" cy="584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kern="0" spc="-7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Feedback Conversation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1429107"/>
            <a:ext cx="993338" cy="15634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73077" y="1627703"/>
            <a:ext cx="2623304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Choose the Right Moment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7473077" y="2038945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Find a private, unrushed time to talk.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7473077" y="2476024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 the person is receptive and not stressed.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5" y="2992517"/>
            <a:ext cx="993338" cy="15634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3077" y="3191113"/>
            <a:ext cx="2821662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Focus on Specific Behaviors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7473077" y="3602355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Describe observations rather than making character judgments.</a:t>
            </a:r>
            <a:endParaRPr lang="en-US" sz="1550" dirty="0"/>
          </a:p>
        </p:txBody>
      </p:sp>
      <p:sp>
        <p:nvSpPr>
          <p:cNvPr id="11" name="Text 6"/>
          <p:cNvSpPr/>
          <p:nvPr/>
        </p:nvSpPr>
        <p:spPr>
          <a:xfrm>
            <a:off x="7473077" y="4039433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noticed in yesterday's meeting..." rather than "You're always negative."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5" y="4555927"/>
            <a:ext cx="993338" cy="15634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3077" y="4754523"/>
            <a:ext cx="3029783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Express Impact with Empathy</a:t>
            </a:r>
            <a:endParaRPr lang="en-US" sz="1800" dirty="0"/>
          </a:p>
        </p:txBody>
      </p:sp>
      <p:sp>
        <p:nvSpPr>
          <p:cNvPr id="14" name="Text 8"/>
          <p:cNvSpPr/>
          <p:nvPr/>
        </p:nvSpPr>
        <p:spPr>
          <a:xfrm>
            <a:off x="7473077" y="5165765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how behaviors affect the team.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7473077" y="5602843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potential underlying concerns.</a:t>
            </a:r>
            <a:endParaRPr lang="en-US" sz="15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725" y="6119336"/>
            <a:ext cx="993338" cy="156341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473077" y="6317933"/>
            <a:ext cx="2881908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Suggest Positive Alternatives</a:t>
            </a:r>
            <a:endParaRPr lang="en-US" sz="1800" dirty="0"/>
          </a:p>
        </p:txBody>
      </p:sp>
      <p:sp>
        <p:nvSpPr>
          <p:cNvPr id="18" name="Text 11"/>
          <p:cNvSpPr/>
          <p:nvPr/>
        </p:nvSpPr>
        <p:spPr>
          <a:xfrm>
            <a:off x="7473077" y="6729174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Offer specific examples of constructive approaches.</a:t>
            </a:r>
            <a:endParaRPr lang="en-US" sz="1550" dirty="0"/>
          </a:p>
        </p:txBody>
      </p:sp>
      <p:sp>
        <p:nvSpPr>
          <p:cNvPr id="19" name="Text 12"/>
          <p:cNvSpPr/>
          <p:nvPr/>
        </p:nvSpPr>
        <p:spPr>
          <a:xfrm>
            <a:off x="7473077" y="7166253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Discuss how to raise concerns productively.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7951" y="587693"/>
            <a:ext cx="5028724" cy="628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kern="0" spc="-7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Celebrating Progress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47951" y="1777246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86" y="1829098"/>
            <a:ext cx="301704" cy="3770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42442" y="1777246"/>
            <a:ext cx="2514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Recognize Small Wins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442442" y="2219801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Celebrate incremental progress to build momentum. Create a wins board where team accomplishments are visibly tracked.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47951" y="3357801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86" y="3409652"/>
            <a:ext cx="301704" cy="3770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42442" y="3357801"/>
            <a:ext cx="331160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Highlight Individual Strengths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442442" y="3800356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each person's unique contributions. Connect their work to broader team and company goals.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47951" y="4938355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86" y="4990207"/>
            <a:ext cx="301704" cy="37707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42442" y="4938355"/>
            <a:ext cx="292917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Create Milestone Moments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1442442" y="5380911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 celebrations for project completions. Make recognition a consistent, expected part of team culture.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47951" y="6518910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86" y="6570762"/>
            <a:ext cx="301704" cy="37707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442442" y="6518910"/>
            <a:ext cx="308800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Encourage Peer Recognition</a:t>
            </a:r>
            <a:endParaRPr lang="en-US" sz="1950" dirty="0"/>
          </a:p>
        </p:txBody>
      </p:sp>
      <p:sp>
        <p:nvSpPr>
          <p:cNvPr id="19" name="Text 12"/>
          <p:cNvSpPr/>
          <p:nvPr/>
        </p:nvSpPr>
        <p:spPr>
          <a:xfrm>
            <a:off x="1442442" y="6961465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 systems for team members to appreciate each other. Foster a culture where gratitude flows in all directions.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1647" y="621983"/>
            <a:ext cx="5771078" cy="665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kern="0" spc="-8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Fostering Self-Awareness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91647" y="1626394"/>
            <a:ext cx="169545" cy="1768673"/>
          </a:xfrm>
          <a:prstGeom prst="roundRect">
            <a:avLst>
              <a:gd name="adj" fmla="val 56032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0401" y="1626394"/>
            <a:ext cx="266092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Reflection Prompts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300401" y="2094547"/>
            <a:ext cx="70519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thought-provoking questions for team members: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300401" y="2592110"/>
            <a:ext cx="70519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How might my words affect others?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300401" y="3033117"/>
            <a:ext cx="70519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What triggers my negative reactions?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130856" y="3621167"/>
            <a:ext cx="169545" cy="1768673"/>
          </a:xfrm>
          <a:prstGeom prst="roundRect">
            <a:avLst>
              <a:gd name="adj" fmla="val 56032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639610" y="3621167"/>
            <a:ext cx="329505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Emotional Intelligence Tools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1639610" y="4089321"/>
            <a:ext cx="6712744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resources for recognizing emotional patterns: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639610" y="4586883"/>
            <a:ext cx="6712744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Mood tracking exercises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639610" y="5027890"/>
            <a:ext cx="6712744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Mindfulness practices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1470184" y="5615940"/>
            <a:ext cx="169545" cy="1768673"/>
          </a:xfrm>
          <a:prstGeom prst="roundRect">
            <a:avLst>
              <a:gd name="adj" fmla="val 56032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978938" y="5615940"/>
            <a:ext cx="3469719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Growth Mindset Development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1978938" y="6084094"/>
            <a:ext cx="637341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Encourage reframing of challenges as opportunities: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978938" y="6581656"/>
            <a:ext cx="637341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From "I can't" to "I can't yet"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978938" y="7022663"/>
            <a:ext cx="637341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From blame to curiosity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732</Words>
  <Application>Microsoft Office PowerPoint</Application>
  <PresentationFormat>Custom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Source Sans Pro</vt:lpstr>
      <vt:lpstr>Source Sans Pro Bold</vt:lpstr>
      <vt:lpstr>Source Sans Pro Medium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2025-04-25T17:17:10Z</dcterms:created>
  <dcterms:modified xsi:type="dcterms:W3CDTF">2025-04-25T17:20:31Z</dcterms:modified>
</cp:coreProperties>
</file>