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DM Sans" pitchFamily="2" charset="0"/>
      <p:regular r:id="rId11"/>
      <p:bold r:id="rId12"/>
    </p:embeddedFont>
    <p:embeddedFont>
      <p:font typeface="DM Sans Bold" pitchFamily="2" charset="0"/>
      <p:bold r:id="rId13"/>
    </p:embeddedFont>
    <p:embeddedFont>
      <p:font typeface="DM Sans Medium" pitchFamily="2" charset="0"/>
      <p:regular r:id="rId14"/>
    </p:embeddedFont>
    <p:embeddedFont>
      <p:font typeface="Libre Baskerville" panose="020000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01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5776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Leveraging Power BI for Effective Project Management Dashboards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2426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 today's fast-paced project management environment, making data-driven decisions is critical. Power BI, Microsoft's powerful business analytics tool, allows project managers to visualize, analyze, and share real-time data, making it essential for effective project management.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3310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This presentation will explore how to use Power BI to create impactful project management dashboards that track performance, manage resources, and keep stakeholders informed.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69178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84012" y="6824424"/>
            <a:ext cx="15513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6674882"/>
            <a:ext cx="291965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32133"/>
            <a:ext cx="116241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Why Power BI for Project Management?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6225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50362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Real-time data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526643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Keep track of project progress, resource utilization, and budget performance with up-to-date information.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6225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40611" y="5036225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Customizable dashboards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880973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Tailor your visuals to focus on what's most important, whether it's sprint velocity, budget tracking, or risk assessments.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6225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63783" y="50362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526643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Share dashboards with stakeholders, ensuring transparency and alignment.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855"/>
            <a:ext cx="109080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Gathering and Preparing Project Data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Sources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Task status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Resource allocation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Time tracking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Budget tracking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Risk and issue logs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Preparation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Remove duplicates or irrelevant data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Combine datasets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Create calculated columns or measures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370" y="684609"/>
            <a:ext cx="5866567" cy="602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Building the Dashboard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1575673"/>
            <a:ext cx="481608" cy="481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4370" y="2249924"/>
            <a:ext cx="2876907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Task Completion Chart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74370" y="2666524"/>
            <a:ext cx="4667488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Bar or line chart showing completed tasks over time.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823" y="1575673"/>
            <a:ext cx="481608" cy="481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30823" y="2249924"/>
            <a:ext cx="3727728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Resource Allocation Heat Map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5630823" y="2666524"/>
            <a:ext cx="4667607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Visualize team member workload distribution.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" y="3552706"/>
            <a:ext cx="481608" cy="481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4370" y="4226957"/>
            <a:ext cx="3800237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Budget vs. Actual Spend Gauge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74370" y="4643557"/>
            <a:ext cx="4667488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Compare project's actual spend with its budget.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0823" y="3552706"/>
            <a:ext cx="481608" cy="4816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30823" y="4226957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Project Timeline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5630823" y="4643557"/>
            <a:ext cx="4667607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Gantt chart to track task progress against deadlines.</a:t>
            </a:r>
            <a:endParaRPr lang="en-US" sz="15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370" y="5837873"/>
            <a:ext cx="481608" cy="48160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674370" y="6512123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Risk Matrix</a:t>
            </a:r>
            <a:endParaRPr lang="en-US" sz="1850" dirty="0"/>
          </a:p>
        </p:txBody>
      </p:sp>
      <p:sp>
        <p:nvSpPr>
          <p:cNvPr id="18" name="Text 10"/>
          <p:cNvSpPr/>
          <p:nvPr/>
        </p:nvSpPr>
        <p:spPr>
          <a:xfrm>
            <a:off x="674370" y="6928723"/>
            <a:ext cx="466748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Use scatter plot or matrix to display risks based on probability and impact.</a:t>
            </a:r>
            <a:endParaRPr lang="en-US" sz="15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0823" y="5837873"/>
            <a:ext cx="481608" cy="481608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5630823" y="6512123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Sprint Velocity</a:t>
            </a:r>
            <a:endParaRPr lang="en-US" sz="1850" dirty="0"/>
          </a:p>
        </p:txBody>
      </p:sp>
      <p:sp>
        <p:nvSpPr>
          <p:cNvPr id="21" name="Text 12"/>
          <p:cNvSpPr/>
          <p:nvPr/>
        </p:nvSpPr>
        <p:spPr>
          <a:xfrm>
            <a:off x="5630823" y="6928723"/>
            <a:ext cx="4667607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Shows how much work is being completed in each sprint.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11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Adding Interactivity and Automation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8888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715697"/>
            <a:ext cx="32457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Add Filters and Slicers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20611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Enable users to interact with the dashboard and focus on specific aspects of the project.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158734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385548"/>
            <a:ext cx="29188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Automate Refreshes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87596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Schedule regular data refreshes to ensure dashboards display the most current information.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828586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055400"/>
            <a:ext cx="32432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Share Your Dashboard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54581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Share via Power BI cloud service or embed in Microsoft Teams for easier collaboration.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1637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Best Practices for Creating Project Dashboards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69356"/>
            <a:ext cx="4579263" cy="2410897"/>
          </a:xfrm>
          <a:prstGeom prst="roundRect">
            <a:avLst>
              <a:gd name="adj" fmla="val 395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7037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Keep it simple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194209"/>
            <a:ext cx="41103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Focus on key metrics that matter most to your project. Avoid overloading the dashboard with too many visuals.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599867" y="2469356"/>
            <a:ext cx="4579263" cy="2410897"/>
          </a:xfrm>
          <a:prstGeom prst="roundRect">
            <a:avLst>
              <a:gd name="adj" fmla="val 395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34301" y="27037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Use KPIs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34301" y="3194209"/>
            <a:ext cx="41103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Incorporate Key Performance Indicators to track whether the project is on target, over budget, or at risk of delays.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07067"/>
            <a:ext cx="4579263" cy="2410897"/>
          </a:xfrm>
          <a:prstGeom prst="roundRect">
            <a:avLst>
              <a:gd name="adj" fmla="val 395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341501"/>
            <a:ext cx="29219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Leverage AI insights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31919"/>
            <a:ext cx="41103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Use Power BI's AI-powered features like anomaly detection and trend analysis to automatically identify patterns or issues.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5599867" y="5107067"/>
            <a:ext cx="4579263" cy="2410897"/>
          </a:xfrm>
          <a:prstGeom prst="roundRect">
            <a:avLst>
              <a:gd name="adj" fmla="val 395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834301" y="5341501"/>
            <a:ext cx="32902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Maintain transparency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834301" y="5831919"/>
            <a:ext cx="41103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Make your dashboard accessible to all relevant stakeholders to foster transparency and alignment.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91039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Customizing for Your Audience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1094" y="2777014"/>
            <a:ext cx="12644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Senior Leadership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905601"/>
            <a:ext cx="38620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High-level KPIs and strategic insights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7043" y="3978712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Project Managers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269224"/>
            <a:ext cx="47722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Overall project health and resource allocation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6924" y="5342334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 Members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5632847"/>
            <a:ext cx="47474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Task-level details and individual performance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Tailor your visuals based on who will be viewing the dashboard. Different stakeholders require different levels of detail and focus areas.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6520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Transform Your Project Management with Power BI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3170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Building a Power BI dashboard for project management is a game-changer. With its powerful data visualization, customizable features, and real-time sharing capabilities, Power BI can help you make smarter, faster decisions that keep your projects on track.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8384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Start building your Power BI dashboard today and watch your project management processes transform!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Custom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Libre Baskerville</vt:lpstr>
      <vt:lpstr>DM Sans Bold</vt:lpstr>
      <vt:lpstr>DM Sans</vt:lpstr>
      <vt:lpstr>DM Sans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2025-02-22T20:30:35Z</dcterms:created>
  <dcterms:modified xsi:type="dcterms:W3CDTF">2025-02-22T20:31:26Z</dcterms:modified>
</cp:coreProperties>
</file>