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Arimo" panose="020B0604020202020204" charset="0"/>
      <p:regular r:id="rId18"/>
    </p:embeddedFont>
    <p:embeddedFont>
      <p:font typeface="DM Sans Bold" pitchFamily="2" charset="0"/>
      <p:bold r:id="rId19"/>
    </p:embeddedFont>
    <p:embeddedFont>
      <p:font typeface="DM Sans Medium" pitchFamily="2" charset="0"/>
      <p:regular r:id="rId20"/>
      <p:italic r:id="rId21"/>
    </p:embeddedFont>
    <p:embeddedFont>
      <p:font typeface="Outfit Extra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3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230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Understanding NetSuite Modules: A Comprehensive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8804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 is a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cloud-based Enterprise Resource Planning (ERP) solution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that helps businesses integrate and automate their operations. Its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modular architecture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allows companies to select and configure features that best suit their business needs. Whether you're in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finance, retail, manufacturing, professional services, or supply chain management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NetSuite offers specialized modules to streamline operations.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2013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 this guide, we'll explore the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core NetSuite modules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, their functionalities, and how they help businesses achieve operational efficiency.</a:t>
            </a:r>
            <a:endParaRPr lang="en-US" sz="175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BBE001A-22EC-1937-F352-65B6B98819F7}"/>
              </a:ext>
            </a:extLst>
          </p:cNvPr>
          <p:cNvSpPr/>
          <p:nvPr/>
        </p:nvSpPr>
        <p:spPr>
          <a:xfrm>
            <a:off x="805982" y="722823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B605B2E-9965-2A60-4F24-6F52631A326B}"/>
              </a:ext>
            </a:extLst>
          </p:cNvPr>
          <p:cNvSpPr/>
          <p:nvPr/>
        </p:nvSpPr>
        <p:spPr>
          <a:xfrm>
            <a:off x="909804" y="7360872"/>
            <a:ext cx="15513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15998EDC-3A22-1CDF-D767-342DD284AFB5}"/>
              </a:ext>
            </a:extLst>
          </p:cNvPr>
          <p:cNvSpPr/>
          <p:nvPr/>
        </p:nvSpPr>
        <p:spPr>
          <a:xfrm>
            <a:off x="1282232" y="7211330"/>
            <a:ext cx="291965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11403211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Customization &amp; Integration Modules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7521" y="2224087"/>
            <a:ext cx="103584" cy="424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5054918" y="1885355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SuiteCloud Platform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054918" y="2344698"/>
            <a:ext cx="4262676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Enables custom applications and integrations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78071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2756" y="3349466"/>
            <a:ext cx="152995" cy="424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5868114" y="3162419"/>
            <a:ext cx="404693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Low-Code/No-Code Automation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868114" y="3621762"/>
            <a:ext cx="4046934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Simplifies business process automation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78071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3708" y="4626531"/>
            <a:ext cx="151090" cy="424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6681430" y="4439483"/>
            <a:ext cx="443376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Third-Party Application Integration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681430" y="4898827"/>
            <a:ext cx="4510445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Supports integration with popular business tools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780718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47874" y="5903595"/>
            <a:ext cx="162758" cy="424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050" dirty="0"/>
          </a:p>
        </p:txBody>
      </p:sp>
      <p:sp>
        <p:nvSpPr>
          <p:cNvPr id="20" name="Text 14"/>
          <p:cNvSpPr/>
          <p:nvPr/>
        </p:nvSpPr>
        <p:spPr>
          <a:xfrm>
            <a:off x="7494627" y="5716548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API Support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494627" y="6175891"/>
            <a:ext cx="291679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Enables secure data exchange</a:t>
            </a:r>
            <a:endParaRPr lang="en-US" sz="1650" dirty="0"/>
          </a:p>
        </p:txBody>
      </p:sp>
      <p:sp>
        <p:nvSpPr>
          <p:cNvPr id="22" name="Text 16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NetSuite's customization and integration capabilities allow businesses to tailor the platform to their specific needs, ensuring seamless operations across all systems and processes.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6661"/>
            <a:ext cx="106710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Benefits of NetSuite's Modular Structure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1906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1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Flexibility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303276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Select and scale functionalities based on operational needs.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01906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381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Integration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303276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Fully integrated, cloud-based solution across all business functions.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01906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381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Efficiency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4303276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Improve operations through automation and real-time insights.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01906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381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Cost Reduction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430327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Eliminate manual processes and data silos.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793790" y="564713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NetSuite's modular approach allows businesses to create a tailored ERP solution that grows with their needs, ensuring long-term scalability and efficiency.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0031"/>
            <a:ext cx="95552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Industry-Specific NetSuite Solutions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52" y="3458408"/>
            <a:ext cx="2080498" cy="113121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002" y="3458408"/>
            <a:ext cx="2080498" cy="113121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951" y="3458408"/>
            <a:ext cx="2080498" cy="113121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900" y="3458408"/>
            <a:ext cx="2080498" cy="113121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8850" y="3458408"/>
            <a:ext cx="2080498" cy="1131213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93790" y="499074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 offers tailored solutions for various industries, including manufacturing, retail, professional services, wholesale distribution, and software companies. Each industry-specific solution combines relevant modules to address unique business challenges and processes.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9483" y="494705"/>
            <a:ext cx="6037064" cy="562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Implementation and Support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629483" y="1416487"/>
            <a:ext cx="1337072" cy="1036201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16888" y="1754743"/>
            <a:ext cx="87749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2146340" y="1596271"/>
            <a:ext cx="224825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Consultation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146340" y="1985129"/>
            <a:ext cx="2708553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Assess business needs and goals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2056448" y="2443163"/>
            <a:ext cx="11854577" cy="11430"/>
          </a:xfrm>
          <a:prstGeom prst="roundRect">
            <a:avLst>
              <a:gd name="adj" fmla="val 6609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29483" y="2542580"/>
            <a:ext cx="2674263" cy="1036201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16888" y="2880836"/>
            <a:ext cx="129540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3483531" y="2722364"/>
            <a:ext cx="224825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Configuration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3483531" y="3111222"/>
            <a:ext cx="2458522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Set up and customize modules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3393638" y="3569256"/>
            <a:ext cx="10517386" cy="11430"/>
          </a:xfrm>
          <a:prstGeom prst="roundRect">
            <a:avLst>
              <a:gd name="adj" fmla="val 6609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29483" y="3668673"/>
            <a:ext cx="4011335" cy="1036201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16888" y="4006929"/>
            <a:ext cx="127992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4820603" y="3848457"/>
            <a:ext cx="224825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Data Migration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4820603" y="4237315"/>
            <a:ext cx="2750939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Transfer data from legacy systems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730710" y="4695349"/>
            <a:ext cx="9180314" cy="11430"/>
          </a:xfrm>
          <a:prstGeom prst="roundRect">
            <a:avLst>
              <a:gd name="adj" fmla="val 6609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29483" y="4794766"/>
            <a:ext cx="5348526" cy="1036201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16888" y="5133023"/>
            <a:ext cx="137874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6157793" y="4974550"/>
            <a:ext cx="224825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Training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6157793" y="5363408"/>
            <a:ext cx="2385060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Educate staff on new systems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6067901" y="5821442"/>
            <a:ext cx="7843123" cy="11430"/>
          </a:xfrm>
          <a:prstGeom prst="roundRect">
            <a:avLst>
              <a:gd name="adj" fmla="val 66091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29483" y="5920859"/>
            <a:ext cx="6685717" cy="1036201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816888" y="6259116"/>
            <a:ext cx="127754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5</a:t>
            </a:r>
            <a:endParaRPr lang="en-US" sz="1750" dirty="0"/>
          </a:p>
        </p:txBody>
      </p:sp>
      <p:sp>
        <p:nvSpPr>
          <p:cNvPr id="25" name="Text 23"/>
          <p:cNvSpPr/>
          <p:nvPr/>
        </p:nvSpPr>
        <p:spPr>
          <a:xfrm>
            <a:off x="7494984" y="6100643"/>
            <a:ext cx="224825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Ongoing Support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7494984" y="6489502"/>
            <a:ext cx="3468172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Provide continuous assistance and updates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29483" y="7159347"/>
            <a:ext cx="13371433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Implementing NetSuite involves a structured process to ensure smooth adoption and maximize the benefits of the platform. Ongoing support helps businesses stay up-to-date with new features and best practices.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098" y="616863"/>
            <a:ext cx="11115913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Future of NetSuite: Emerging Technologies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2250638" y="2211110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Artificial Intelligence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5098" y="2696051"/>
            <a:ext cx="4269700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Enhanced predictive analytics and automated decision-making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98" y="1766411"/>
            <a:ext cx="4520803" cy="45208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37233" y="2979301"/>
            <a:ext cx="109418" cy="448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575602" y="2211110"/>
            <a:ext cx="2996565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Internet of Things (IoT)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575602" y="2696051"/>
            <a:ext cx="4269700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data collection from connected devices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798" y="1766411"/>
            <a:ext cx="4520803" cy="452080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057436" y="2979301"/>
            <a:ext cx="161568" cy="448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575602" y="463974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Blockchain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575602" y="5124688"/>
            <a:ext cx="4269700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Improved security and transparency in transactions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798" y="1766411"/>
            <a:ext cx="4520803" cy="452080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58507" y="4625578"/>
            <a:ext cx="159544" cy="448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2250638" y="463974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Machine Learning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85098" y="5124688"/>
            <a:ext cx="4269700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Advanced pattern recognition and process optimization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798" y="1766411"/>
            <a:ext cx="4520803" cy="452080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406039" y="4625578"/>
            <a:ext cx="171926" cy="448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85098" y="6539508"/>
            <a:ext cx="13060204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 continues to evolve, incorporating cutting-edge technologies to provide businesses with even more powerful tools for growth and efficiency. These advancements promise to further streamline operations and provide deeper insights across all business functions.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1271" y="503753"/>
            <a:ext cx="7861459" cy="1144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Conclusion: Choosing the Right NetSuite Modules for Your Business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1271" y="2129552"/>
            <a:ext cx="412194" cy="41219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93790" y="2198251"/>
            <a:ext cx="107156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36583" y="2129552"/>
            <a:ext cx="2930962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Assess Your Business Needs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236583" y="2525792"/>
            <a:ext cx="7266146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Identify key pain points and growth objectives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641271" y="3208139"/>
            <a:ext cx="412194" cy="41219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68191" y="3276838"/>
            <a:ext cx="15823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1236583" y="3208139"/>
            <a:ext cx="3410783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Evaluate Module Functionalities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236583" y="3604379"/>
            <a:ext cx="7266146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Match business requirements with module capabilities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41271" y="4286726"/>
            <a:ext cx="412194" cy="41219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69144" y="4355425"/>
            <a:ext cx="156329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1236583" y="4286726"/>
            <a:ext cx="2290286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Consider Scalability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36583" y="4682966"/>
            <a:ext cx="7266146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Choose modules that support future growth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641271" y="5365313"/>
            <a:ext cx="412194" cy="41219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63072" y="5434013"/>
            <a:ext cx="168473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1236583" y="5365313"/>
            <a:ext cx="2351484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Seek Expert Guidance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236583" y="5761553"/>
            <a:ext cx="7266146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Consult with NetSuite professionals for optimal configuration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641271" y="6260783"/>
            <a:ext cx="7861459" cy="1465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By selecting the right modules, companies can improve efficiency through automation and real-time insights, reduce costs by eliminating manual processes and data silos, and scale operations seamlessly as the business grows. NetSuite's comprehensive suite of modules offers a powerful solution for businesses looking to streamline their operations and drive growth in today's competitive landscape.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561618"/>
            <a:ext cx="7715250" cy="1275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Financial Management Modules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4375" y="2143363"/>
            <a:ext cx="3755588" cy="3476387"/>
          </a:xfrm>
          <a:prstGeom prst="roundRect">
            <a:avLst>
              <a:gd name="adj" fmla="val 246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26068" y="2355056"/>
            <a:ext cx="2551390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Accounting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6068" y="2796302"/>
            <a:ext cx="3332202" cy="2611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Automates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general ledger, accounts payable (AP), and accounts receivable (AR)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Supports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multi-currency, multi-entity, and multi-subsidiary accounting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Ensures compliance with tax regulations (GAAP, IFRS, ASC 606).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4037" y="2143363"/>
            <a:ext cx="3755588" cy="3476387"/>
          </a:xfrm>
          <a:prstGeom prst="roundRect">
            <a:avLst>
              <a:gd name="adj" fmla="val 246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885730" y="2355056"/>
            <a:ext cx="3332202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Financial Planning &amp; Budgeting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85730" y="3115151"/>
            <a:ext cx="3332202" cy="1958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Enables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forecasting, financial modeling, and variance analysis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Automates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budget creation and approval workflows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Seamlessly integrates with Excel and business intelligence tools.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4375" y="5823823"/>
            <a:ext cx="7715250" cy="1844040"/>
          </a:xfrm>
          <a:prstGeom prst="roundRect">
            <a:avLst>
              <a:gd name="adj" fmla="val 464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26068" y="6035516"/>
            <a:ext cx="2551390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Revenue Recognition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6068" y="6476762"/>
            <a:ext cx="7291864" cy="979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Manages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complex revenue streams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for subscription-based businesses. Ensures compliance with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ASC 606 and IFRS 15 revenue standards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Automates deferred revenue schedules and reporting.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14651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Billing &amp; Subscription Management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77237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566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SaaS Businesses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056578"/>
            <a:ext cx="29015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Ideal for software-as-a-service companies, supporting recurring billing models and usage-based pricing.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504" y="277237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35504" y="3566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Finance Sector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035504" y="4056578"/>
            <a:ext cx="29016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Tailored for financial services, ensuring accurate invoicing and revenue tracking for complex financial products.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338" y="277237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77338" y="3566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Subscription-Based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277338" y="4056578"/>
            <a:ext cx="29016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Supports contract renewals, flexible pricing models, and seamless invoicing for subscription businesses.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126242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NetSuite's Billing &amp; Subscription Management module is designed to handle the complexities of modern business models, ensuring efficient revenue management and customer satisfaction.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2706" y="846058"/>
            <a:ext cx="13060442" cy="618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Supply Chain &amp; Inventory Management Modules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7303770" y="1860471"/>
            <a:ext cx="22860" cy="5523071"/>
          </a:xfrm>
          <a:prstGeom prst="roundRect">
            <a:avLst>
              <a:gd name="adj" fmla="val 36367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22708" y="2294334"/>
            <a:ext cx="692706" cy="22860"/>
          </a:xfrm>
          <a:prstGeom prst="roundRect">
            <a:avLst>
              <a:gd name="adj" fmla="val 36367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92553" y="2083118"/>
            <a:ext cx="445294" cy="44529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257217" y="2157293"/>
            <a:ext cx="115848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3525083" y="2058352"/>
            <a:ext cx="2701528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Inventory Management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692706" y="2486263"/>
            <a:ext cx="5533906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Tracks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inventory levels, demand planning, and stock movements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Automates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replenishment strategies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to reduce overstock or stockouts. Supports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multi-location inventory tracking and serial/lot tracking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4987" y="3283982"/>
            <a:ext cx="692706" cy="22860"/>
          </a:xfrm>
          <a:prstGeom prst="roundRect">
            <a:avLst>
              <a:gd name="adj" fmla="val 36367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092553" y="3072765"/>
            <a:ext cx="445294" cy="44529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229713" y="3146941"/>
            <a:ext cx="170974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8403788" y="3048000"/>
            <a:ext cx="4590098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Warehouse Management System (WMS)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8403788" y="3475911"/>
            <a:ext cx="5533906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Optimizes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warehouse workflows for picking, packing, and shipping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Uses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barcode scanning &amp; mobile access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for inventory accuracy. Integrates with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fulfillment centers and third-party logistics (3PLs)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422708" y="4582716"/>
            <a:ext cx="692706" cy="22860"/>
          </a:xfrm>
          <a:prstGeom prst="roundRect">
            <a:avLst>
              <a:gd name="adj" fmla="val 36367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092553" y="4371499"/>
            <a:ext cx="445294" cy="44529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230666" y="4445675"/>
            <a:ext cx="168950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3752374" y="4346734"/>
            <a:ext cx="2474238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Procurement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692706" y="4774644"/>
            <a:ext cx="5533906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Automates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purchase orders (POs) and vendor management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Provides real-time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cost and supplier performance tracking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Streamlines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approval workflows for faster procurement cycles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4987" y="5726906"/>
            <a:ext cx="692706" cy="22860"/>
          </a:xfrm>
          <a:prstGeom prst="roundRect">
            <a:avLst>
              <a:gd name="adj" fmla="val 363676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092553" y="5515689"/>
            <a:ext cx="445294" cy="445294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224117" y="5589865"/>
            <a:ext cx="182047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8403788" y="5490924"/>
            <a:ext cx="2474238" cy="309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Demand Planning</a:t>
            </a:r>
            <a:endParaRPr lang="en-US" sz="1900" dirty="0"/>
          </a:p>
        </p:txBody>
      </p:sp>
      <p:sp>
        <p:nvSpPr>
          <p:cNvPr id="23" name="Text 21"/>
          <p:cNvSpPr/>
          <p:nvPr/>
        </p:nvSpPr>
        <p:spPr>
          <a:xfrm>
            <a:off x="8403788" y="5918835"/>
            <a:ext cx="5533906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Uses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historical data and AI-driven insights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to forecast demand. Ensures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optimized inventory levels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based on sales trends. Helps supply chain teams </a:t>
            </a:r>
            <a:r>
              <a:rPr lang="en-US" sz="15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reduce waste and improve cash flow</a:t>
            </a: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543" y="568404"/>
            <a:ext cx="13183314" cy="1292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Customer Relationship Management (CRM) Modules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2215158" y="3657124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CRM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23543" y="4103965"/>
            <a:ext cx="4075628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Provides a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360-degree view of customer interactions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across marketing, sales, and support.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56" y="2273856"/>
            <a:ext cx="4205288" cy="42052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14774" y="3916680"/>
            <a:ext cx="100846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9727883" y="2693551"/>
            <a:ext cx="273772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Marketing Automation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9727883" y="3140393"/>
            <a:ext cx="4178975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Manages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email campaigns, lead scoring, and customer segmentation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56" y="2273856"/>
            <a:ext cx="4205288" cy="42052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84833" y="3040618"/>
            <a:ext cx="148828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9727883" y="4951214"/>
            <a:ext cx="3777377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Customer Service Management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9727883" y="5398056"/>
            <a:ext cx="4178975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Helps support teams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track customer issues and case resolution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556" y="2273856"/>
            <a:ext cx="4205288" cy="420528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47397" y="5552003"/>
            <a:ext cx="147042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723543" y="6711672"/>
            <a:ext cx="13183314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NetSuite's CRM modules work together to create a seamless customer experience, from initial contact through ongoing support. This integrated approach ensures that all customer-facing teams have access to the same up-to-date information, enabling more personalized and effective interactions.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471" y="892850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E-Commerce &amp; Retail Modules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71" y="2481382"/>
            <a:ext cx="1024890" cy="18371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9780" y="2686288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SuiteCommerce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49780" y="3129558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Allows businesses to run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online stores fully integrated with NetSuite ERP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Provides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multi-channel sales capabilities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(web, mobile, in-store).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71" y="4318516"/>
            <a:ext cx="1024890" cy="150911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49780" y="4523423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Point of Sale (POS)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49780" y="4966692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Unifies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in-store and online transactions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for omnichannel retail. Supports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inventory tracking and loyalty programs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1" y="5827633"/>
            <a:ext cx="1024890" cy="15091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49780" y="6032540"/>
            <a:ext cx="4075152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Order Management System (OMS)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49780" y="6475809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Manages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order processing, fulfillment, and returns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efficiently. Automates </a:t>
            </a:r>
            <a:r>
              <a:rPr lang="en-US" sz="16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carrier selection and shipment tracking</a:t>
            </a: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Human Capital Management (HCM) Modules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52287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SuitePeople (HR Management)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Manages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employee records, payroll, and benefits administration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Automates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performance management and talent acquisition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Enhances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workforce planning with real-time analytics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Payroll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6973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Automates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payroll processing and tax compliance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Supports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direct deposit and payroll reporting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Integrates with accounting for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accurate labor cost tracking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699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Professional Services Automation (PSA) Modules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83493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31834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Project Management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673912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Helps teams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plan, track, and execute projects efficiently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Provides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Gantt charts, milestone tracking, and task dependencies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626531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4626531"/>
            <a:ext cx="38917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Time &amp; Expense Management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5116949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Employees can log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billable/non-billable hours and expenses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Integrates with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payroll, invoicing, and financial reports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606956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6069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Project Profitability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6559987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Improves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project profitability with cost and revenue tracking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Provides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visibility into project costs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380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Analytics &amp; Business Intelligence Modules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554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2504" y="3740468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55457"/>
            <a:ext cx="31272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SuiteAnalytics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45875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Provides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custom dashboards, real-time KPIs, and interactive reports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Uses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AI-driven insights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for trend detection. Enables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cross-functional business intelligence reporting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571654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50952" y="5801558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5716548"/>
            <a:ext cx="39077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NetSuite Advanced Reporting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6206966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Offers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custom financial and operational reports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Integrates with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Excel, Power BI, and other BI tools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Supports </a:t>
            </a: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real-time drill-down analytics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1236</Words>
  <Application>Microsoft Office PowerPoint</Application>
  <PresentationFormat>Custom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DM Sans Bold</vt:lpstr>
      <vt:lpstr>Arimo</vt:lpstr>
      <vt:lpstr>Outfit Extra Bold</vt:lpstr>
      <vt:lpstr>DM 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2025-02-27T15:28:42Z</dcterms:created>
  <dcterms:modified xsi:type="dcterms:W3CDTF">2025-02-27T15:32:37Z</dcterms:modified>
</cp:coreProperties>
</file>