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embeddedFontLst>
    <p:embeddedFont>
      <p:font typeface="Kanit Light" panose="020B0604020202020204" charset="-34"/>
      <p:regular r:id="rId15"/>
    </p:embeddedFont>
    <p:embeddedFont>
      <p:font typeface="Martel Sans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85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6962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oblin.tool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hyperlink" Target="https://goblin.too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8734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Magic ToDo: Transforming Task Overwhelm into Action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445060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 simple AI-powered tool to break down overwhelming tasks into manageable steps</a:t>
            </a:r>
            <a:endParaRPr lang="en-US" sz="17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89751C-2F11-6039-3C89-F7FEA0DE7738}"/>
              </a:ext>
            </a:extLst>
          </p:cNvPr>
          <p:cNvSpPr txBox="1"/>
          <p:nvPr/>
        </p:nvSpPr>
        <p:spPr>
          <a:xfrm>
            <a:off x="793790" y="5279341"/>
            <a:ext cx="7315200" cy="1350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#Productivity #AIForWork #ProjectManagement #TaskManagement #AgileLeadership #FutureOfWork #AIinBusiness #DigitalTransformation #WorkSmarter #CognitiveLoad #InclusiveWorkplace #AgileTools #PMTools #ContinuousImprovement #ManagingProjectsTheAgileWay</a:t>
            </a:r>
          </a:p>
        </p:txBody>
      </p:sp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74EB0AF8-FC4F-22B9-8C16-1C1C6BFDF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89" y="3528349"/>
            <a:ext cx="5486401" cy="10117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54223"/>
            <a:ext cx="609052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The Problem We All Face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403163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Ever stared at a massive task thinking: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1133951" y="4276368"/>
            <a:ext cx="721625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"Where do I even start?"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793790" y="4021217"/>
            <a:ext cx="30480" cy="873204"/>
          </a:xfrm>
          <a:prstGeom prst="rect">
            <a:avLst/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93790" y="5149572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Whether you're managing projects, organizing sprints, or just planning your day, breaking down complex tasks can be paralyzing.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2232" y="559594"/>
            <a:ext cx="7719536" cy="127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Introducing Goblin.Tools Magic ToDo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712232" y="2136934"/>
            <a:ext cx="7719536" cy="651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 clever web app designed specifically to turn overwhelming tasks into bite-sized, manageable steps.</a:t>
            </a:r>
            <a:endParaRPr lang="en-US" sz="16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32" y="3016925"/>
            <a:ext cx="508754" cy="50875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475303" y="3137654"/>
            <a:ext cx="2544008" cy="31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AI-Powered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1475303" y="3577709"/>
            <a:ext cx="6956465" cy="651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Leverages artificial intelligence to intelligently break down any task into logical steps</a:t>
            </a:r>
            <a:endParaRPr lang="en-US" sz="16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232" y="4737497"/>
            <a:ext cx="508754" cy="50875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475303" y="4858226"/>
            <a:ext cx="2544008" cy="31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Accessibility-Focused</a:t>
            </a:r>
            <a:endParaRPr lang="en-US" sz="2000" dirty="0"/>
          </a:p>
        </p:txBody>
      </p:sp>
      <p:sp>
        <p:nvSpPr>
          <p:cNvPr id="10" name="Text 5"/>
          <p:cNvSpPr/>
          <p:nvPr/>
        </p:nvSpPr>
        <p:spPr>
          <a:xfrm>
            <a:off x="1475303" y="5298281"/>
            <a:ext cx="6956465" cy="651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Originally built for neurodivergent users (ADHD, autism) but helpful for everyone</a:t>
            </a:r>
            <a:endParaRPr lang="en-US" sz="16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232" y="6458069"/>
            <a:ext cx="508754" cy="50875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475303" y="6578798"/>
            <a:ext cx="2544008" cy="318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No Installation</a:t>
            </a:r>
            <a:endParaRPr lang="en-US" sz="2000" dirty="0"/>
          </a:p>
        </p:txBody>
      </p:sp>
      <p:sp>
        <p:nvSpPr>
          <p:cNvPr id="13" name="Text 7"/>
          <p:cNvSpPr/>
          <p:nvPr/>
        </p:nvSpPr>
        <p:spPr>
          <a:xfrm>
            <a:off x="1475303" y="7018853"/>
            <a:ext cx="6956465" cy="651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Works entirely in your browser - no downloads, signups, or logins required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279" y="560308"/>
            <a:ext cx="5094446" cy="634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How Magic ToDo Works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03770" y="1601629"/>
            <a:ext cx="22860" cy="6067663"/>
          </a:xfrm>
          <a:prstGeom prst="roundRect">
            <a:avLst>
              <a:gd name="adj" fmla="val 373402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499860" y="1818799"/>
            <a:ext cx="609600" cy="22860"/>
          </a:xfrm>
          <a:prstGeom prst="roundRect">
            <a:avLst>
              <a:gd name="adj" fmla="val 373402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086600" y="1601629"/>
            <a:ext cx="457200" cy="45720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162800" y="1639729"/>
            <a:ext cx="3048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3758684" y="1671399"/>
            <a:ext cx="254043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Visit Goblin.Tools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11279" y="2110859"/>
            <a:ext cx="5587841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Go to </a:t>
            </a:r>
            <a:r>
              <a:rPr lang="en-US" sz="1600" u="sng" dirty="0">
                <a:solidFill>
                  <a:srgbClr val="437066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https://goblin.tools</a:t>
            </a: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in any web browser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520940" y="3037999"/>
            <a:ext cx="609600" cy="22860"/>
          </a:xfrm>
          <a:prstGeom prst="roundRect">
            <a:avLst>
              <a:gd name="adj" fmla="val 373402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086600" y="2820829"/>
            <a:ext cx="457200" cy="45720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162800" y="2858929"/>
            <a:ext cx="3048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2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331279" y="2890599"/>
            <a:ext cx="254043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Select Magic ToDo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331279" y="3330059"/>
            <a:ext cx="5587841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Click on "Magic ToDo" from the available tools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499860" y="4088963"/>
            <a:ext cx="609600" cy="22860"/>
          </a:xfrm>
          <a:prstGeom prst="roundRect">
            <a:avLst>
              <a:gd name="adj" fmla="val 373402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7086600" y="3871793"/>
            <a:ext cx="457200" cy="45720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162800" y="3909893"/>
            <a:ext cx="3048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3758684" y="3941564"/>
            <a:ext cx="254043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Enter Your Task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711279" y="4381024"/>
            <a:ext cx="5587841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Type your overwhelming task into the input box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520940" y="5139928"/>
            <a:ext cx="609600" cy="22860"/>
          </a:xfrm>
          <a:prstGeom prst="roundRect">
            <a:avLst>
              <a:gd name="adj" fmla="val 373402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086600" y="4922758"/>
            <a:ext cx="457200" cy="45720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162800" y="4960858"/>
            <a:ext cx="3048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4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8331279" y="4992529"/>
            <a:ext cx="254043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Adjust Difficulty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8331279" y="5431988"/>
            <a:ext cx="5587841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Slide left for high-level or right for detailed breakdown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499860" y="6190893"/>
            <a:ext cx="609600" cy="22860"/>
          </a:xfrm>
          <a:prstGeom prst="roundRect">
            <a:avLst>
              <a:gd name="adj" fmla="val 373402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086600" y="5973723"/>
            <a:ext cx="457200" cy="45720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162800" y="6011823"/>
            <a:ext cx="3048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5</a:t>
            </a:r>
            <a:endParaRPr lang="en-US" sz="2400" dirty="0"/>
          </a:p>
        </p:txBody>
      </p:sp>
      <p:sp>
        <p:nvSpPr>
          <p:cNvPr id="27" name="Text 25"/>
          <p:cNvSpPr/>
          <p:nvPr/>
        </p:nvSpPr>
        <p:spPr>
          <a:xfrm>
            <a:off x="3758684" y="6043493"/>
            <a:ext cx="254043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20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Click the Magic Wand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711279" y="6482953"/>
            <a:ext cx="5587841" cy="650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Watch as AI transforms your task into actionable subtasks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030736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Magic ToDo in Action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079677"/>
            <a:ext cx="7556421" cy="1119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Type in your task, adjust the detail level, click the wand (</a:t>
            </a:r>
            <a:r>
              <a:rPr lang="en-US" sz="175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✨</a:t>
            </a: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) and watch as your overwhelming task transforms into manageable steps you can check off one by one.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0"/>
            <a:ext cx="73152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02970"/>
            <a:ext cx="57276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Example: From Chaos to Clarity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66069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Original Task: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3355181"/>
            <a:ext cx="57276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"Prepare for sprint planning meeting"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4058245"/>
            <a:ext cx="290679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Magic ToDo Breakdown: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93790" y="4752737"/>
            <a:ext cx="57276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Review previous sprint results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93790" y="5194935"/>
            <a:ext cx="57276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Identify team capacity for next sprint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93790" y="5637133"/>
            <a:ext cx="57276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Prioritize backlog items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93790" y="6079331"/>
            <a:ext cx="57276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Create meeting agenda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793790" y="6521529"/>
            <a:ext cx="57276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Prepare visual aids for discussion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793790" y="6963728"/>
            <a:ext cx="57276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Book meeting room and send invites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728400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Why Project Managers Love It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857256" y="28615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Sprint Preparation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351967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Break down backlog grooming and planning tasks into actionable steps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5633" y="3353991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937790" y="26800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Personal Productivity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937790" y="3170515"/>
            <a:ext cx="3898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Stay focused when managing multiple priorities or administrative work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201" y="3353991"/>
            <a:ext cx="339328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37790" y="513266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Team Coaching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937790" y="5623084"/>
            <a:ext cx="3898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Help team members who struggle with executive function or task overwhelm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5201" y="5613559"/>
            <a:ext cx="339328" cy="424220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857256" y="513266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Mini-WBS Generator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93790" y="5623084"/>
            <a:ext cx="389870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Works like a quick Work Breakdown Structure tool when you need a jumpstart</a:t>
            </a:r>
            <a:endParaRPr lang="en-US" sz="17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5633" y="5613559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11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9735" y="581144"/>
            <a:ext cx="5284113" cy="660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Practical Applications</a:t>
            </a: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739735" y="1558528"/>
            <a:ext cx="475536" cy="475536"/>
          </a:xfrm>
          <a:prstGeom prst="roundRect">
            <a:avLst>
              <a:gd name="adj" fmla="val 18668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426607" y="1631156"/>
            <a:ext cx="2991326" cy="33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Complex Project Planning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1426607" y="2088118"/>
            <a:ext cx="6977658" cy="67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Break down new initiatives into phases and deliverables before formal planning begins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739735" y="3187065"/>
            <a:ext cx="475536" cy="475536"/>
          </a:xfrm>
          <a:prstGeom prst="roundRect">
            <a:avLst>
              <a:gd name="adj" fmla="val 18668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426607" y="3259693"/>
            <a:ext cx="3302079" cy="33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Stakeholder Communication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1426607" y="3716655"/>
            <a:ext cx="6977658" cy="67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Quickly generate structured outlines for reports, presentations, and updates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739735" y="4815602"/>
            <a:ext cx="475536" cy="475536"/>
          </a:xfrm>
          <a:prstGeom prst="roundRect">
            <a:avLst>
              <a:gd name="adj" fmla="val 18668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426607" y="4888230"/>
            <a:ext cx="2641997" cy="33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Onboarding Processes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1426607" y="5345192"/>
            <a:ext cx="6977658" cy="67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Create detailed checklists for bringing new team members up to speed</a:t>
            </a:r>
            <a:endParaRPr lang="en-US" sz="1650" dirty="0"/>
          </a:p>
        </p:txBody>
      </p:sp>
      <p:sp>
        <p:nvSpPr>
          <p:cNvPr id="13" name="Shape 10"/>
          <p:cNvSpPr/>
          <p:nvPr/>
        </p:nvSpPr>
        <p:spPr>
          <a:xfrm>
            <a:off x="739735" y="6444139"/>
            <a:ext cx="475536" cy="475536"/>
          </a:xfrm>
          <a:prstGeom prst="roundRect">
            <a:avLst>
              <a:gd name="adj" fmla="val 18668"/>
            </a:avLst>
          </a:prstGeom>
          <a:solidFill>
            <a:srgbClr val="DFECE9"/>
          </a:solidFill>
          <a:ln w="762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426607" y="6516767"/>
            <a:ext cx="2679144" cy="33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Retrospective Planning</a:t>
            </a:r>
            <a:endParaRPr lang="en-US" sz="2050" dirty="0"/>
          </a:p>
        </p:txBody>
      </p:sp>
      <p:sp>
        <p:nvSpPr>
          <p:cNvPr id="15" name="Text 12"/>
          <p:cNvSpPr/>
          <p:nvPr/>
        </p:nvSpPr>
        <p:spPr>
          <a:xfrm>
            <a:off x="1426607" y="6973729"/>
            <a:ext cx="6977658" cy="67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Generate discussion points and action items for team improvement sessions</a:t>
            </a: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161580"/>
            <a:ext cx="734639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Pro Tips for Maximum Benefit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210520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Export your breakdown to your favorite task manager (Notion, Trello, Jira)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4015621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Use it for repetitive tasks to ensure consistency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445781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Try it live during team meetings for collaborative planning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4900017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Adjust the difficulty slider based on task complexity and team experience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93790" y="5705118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Customize the generated tasks to match your specific workflow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26977"/>
            <a:ext cx="797230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Integration With Your PM Toolkit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689384"/>
            <a:ext cx="4158615" cy="25702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4864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Notion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976818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Copy tasks directly into your Notion workspace for team collaboration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893" y="2689384"/>
            <a:ext cx="4158615" cy="25702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5893" y="54864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Trello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35893" y="5976818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Transfer breakdowns into Trello cards for visual project management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995" y="2689384"/>
            <a:ext cx="4158615" cy="257020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7995" y="548640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Jira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677995" y="5976818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Convert generated tasks into Jira tickets for agile workflow tracking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598771"/>
            <a:ext cx="654808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Beyond Task Management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64771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The Bigger Picture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3342203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Magic ToDo represents a new approach to productivity that works </a:t>
            </a:r>
            <a:r>
              <a:rPr lang="en-US" sz="1750" i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with</a:t>
            </a: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your brain instead of against it.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432315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For project managers, it's not just about the tool—it's about: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4941213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Reducing cognitive load for you and your team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93790" y="5383411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Creating a more inclusive work environment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93790" y="582560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Supporting different thinking and planning styles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793790" y="6267807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Helping everyone take that crucial first step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512094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Get Started Today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2561034"/>
            <a:ext cx="7556421" cy="1956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700"/>
              </a:lnSpc>
              <a:buNone/>
            </a:pPr>
            <a:r>
              <a:rPr lang="en-US" sz="61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Turn Overwhelm into Action</a:t>
            </a:r>
            <a:endParaRPr lang="en-US" sz="6150" dirty="0"/>
          </a:p>
        </p:txBody>
      </p:sp>
      <p:sp>
        <p:nvSpPr>
          <p:cNvPr id="5" name="Text 2"/>
          <p:cNvSpPr/>
          <p:nvPr/>
        </p:nvSpPr>
        <p:spPr>
          <a:xfrm>
            <a:off x="6280190" y="4857631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Visit </a:t>
            </a:r>
            <a:r>
              <a:rPr lang="en-US" sz="1750" u="sng" dirty="0">
                <a:solidFill>
                  <a:srgbClr val="437066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https://goblin.tools</a:t>
            </a: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and try Magic ToDo now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280190" y="5475684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No signup required. Completely free.</a:t>
            </a:r>
            <a:endParaRPr lang="en-US" sz="1750" dirty="0"/>
          </a:p>
        </p:txBody>
      </p:sp>
      <p:pic>
        <p:nvPicPr>
          <p:cNvPr id="7" name="Image 1" descr="preencode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6093738"/>
            <a:ext cx="2169557" cy="6237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622</Words>
  <Application>Microsoft Office PowerPoint</Application>
  <PresentationFormat>Custom</PresentationFormat>
  <Paragraphs>98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Kanit Light</vt:lpstr>
      <vt:lpstr>Arial</vt:lpstr>
      <vt:lpstr>Martel Sans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Kimberly Wiethoff</cp:lastModifiedBy>
  <cp:revision>2</cp:revision>
  <dcterms:created xsi:type="dcterms:W3CDTF">2025-07-02T20:56:15Z</dcterms:created>
  <dcterms:modified xsi:type="dcterms:W3CDTF">2026-04-19T22:41:09Z</dcterms:modified>
</cp:coreProperties>
</file>