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Kanit Light" panose="020B0604020202020204" charset="-34"/>
      <p:regular r:id="rId15"/>
    </p:embeddedFont>
    <p:embeddedFont>
      <p:font typeface="Martel San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96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hyperlink" Target="https://goblin.tool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oblin.tool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734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Magic ToDo: Transforming Task Overwhelm into Action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44506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simple AI-powered tool to break down overwhelming tasks into manageable steps</a:t>
            </a:r>
            <a:endParaRPr lang="en-US" sz="17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9751C-2F11-6039-3C89-F7FEA0DE7738}"/>
              </a:ext>
            </a:extLst>
          </p:cNvPr>
          <p:cNvSpPr txBox="1"/>
          <p:nvPr/>
        </p:nvSpPr>
        <p:spPr>
          <a:xfrm>
            <a:off x="793790" y="5279341"/>
            <a:ext cx="7315200" cy="1350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#Productivity #AIForWork #ProjectManagement #TaskManagement #AgileLeadership #FutureOfWork #AIinBusiness #DigitalTransformation #WorkSmarter #CognitiveLoad #InclusiveWorkplace #AgileTools #PMTools #ContinuousImprovement #ManagingProjectsTheAgileWay</a:t>
            </a:r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74EB0AF8-FC4F-22B9-8C16-1C1C6BFDF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89" y="3528349"/>
            <a:ext cx="5486401" cy="10117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6977"/>
            <a:ext cx="79723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Integration With Your PM Toolkit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89384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4864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Notion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7681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Copy tasks directly into your Notion workspace for team collaboration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689384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4864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Trello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97681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Transfer breakdowns into Trello cards for visual project management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689384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4864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Jira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97681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Convert generated tasks into Jira tickets for agile workflow tracking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98771"/>
            <a:ext cx="65480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Beyond Task Management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6477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Bigger Picture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34220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Magic ToDo represents a new approach to productivity that works </a:t>
            </a:r>
            <a:r>
              <a:rPr lang="en-US" sz="17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with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your brain instead of against it.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32315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For project managers, it's not just about the tool—it's about: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494121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Reducing cognitive load for you and your team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38341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Creating a more inclusive work environment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582560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Supporting different thinking and planning styles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93790" y="626780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Helping everyone take that crucial first step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1209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Get Started Today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561034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Turn Overwhelm into Action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6280190" y="485763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Visit </a:t>
            </a:r>
            <a:r>
              <a:rPr lang="en-US" sz="1750" u="sng" dirty="0">
                <a:solidFill>
                  <a:srgbClr val="437066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https://goblin.tools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and try Magic ToDo now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47568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No signup required. Completely free.</a:t>
            </a:r>
            <a:endParaRPr lang="en-US" sz="1750" dirty="0"/>
          </a:p>
        </p:txBody>
      </p:sp>
      <p:pic>
        <p:nvPicPr>
          <p:cNvPr id="7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6093738"/>
            <a:ext cx="2169557" cy="6237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54223"/>
            <a:ext cx="60905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The Problem We All Face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40316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Ever stared at a massive task thinking: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133951" y="4276368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"Where do I even start?"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4021217"/>
            <a:ext cx="30480" cy="873204"/>
          </a:xfrm>
          <a:prstGeom prst="rect">
            <a:avLst/>
          </a:prstGeom>
          <a:solidFill>
            <a:srgbClr val="43706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793790" y="514957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Whether you're managing projects, organizing sprints, or just planning your day, breaking down complex tasks can be paralyzing.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2232" y="559594"/>
            <a:ext cx="7719536" cy="1272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Introducing Goblin.Tools Magic ToDo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12232" y="2136934"/>
            <a:ext cx="7719536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 clever web app designed specifically to turn overwhelming tasks into bite-sized, manageable steps.</a:t>
            </a:r>
            <a:endParaRPr lang="en-US" sz="16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32" y="3016925"/>
            <a:ext cx="508754" cy="50875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75303" y="3137654"/>
            <a:ext cx="2544008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AI-Powered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1475303" y="3577709"/>
            <a:ext cx="6956465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Leverages artificial intelligence to intelligently break down any task into logical steps</a:t>
            </a:r>
            <a:endParaRPr lang="en-US" sz="16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32" y="4737497"/>
            <a:ext cx="508754" cy="50875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475303" y="4858226"/>
            <a:ext cx="2544008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Accessibility-Focused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1475303" y="5298281"/>
            <a:ext cx="6956465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Originally built for neurodivergent users (ADHD, autism) but helpful for everyone</a:t>
            </a:r>
            <a:endParaRPr lang="en-US" sz="16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232" y="6458069"/>
            <a:ext cx="508754" cy="50875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475303" y="6578798"/>
            <a:ext cx="2544008" cy="31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No Installation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1475303" y="7018853"/>
            <a:ext cx="6956465" cy="651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Works entirely in your browser - no downloads, signups, or logins required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279" y="560308"/>
            <a:ext cx="5094446" cy="634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How Magic ToDo Works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303770" y="1601629"/>
            <a:ext cx="22860" cy="6067663"/>
          </a:xfrm>
          <a:prstGeom prst="roundRect">
            <a:avLst>
              <a:gd name="adj" fmla="val 373402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499860" y="1818799"/>
            <a:ext cx="609600" cy="22860"/>
          </a:xfrm>
          <a:prstGeom prst="roundRect">
            <a:avLst>
              <a:gd name="adj" fmla="val 373402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086600" y="1601629"/>
            <a:ext cx="457200" cy="457200"/>
          </a:xfrm>
          <a:prstGeom prst="roundRect">
            <a:avLst>
              <a:gd name="adj" fmla="val 1867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162800" y="16397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3758684" y="16713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Visit Goblin.Tools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11279" y="2110859"/>
            <a:ext cx="5587841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Go to </a:t>
            </a:r>
            <a:r>
              <a:rPr lang="en-US" sz="1600" u="sng" dirty="0">
                <a:solidFill>
                  <a:srgbClr val="437066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https://goblin.tools</a:t>
            </a: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in any web browser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520940" y="3037999"/>
            <a:ext cx="609600" cy="22860"/>
          </a:xfrm>
          <a:prstGeom prst="roundRect">
            <a:avLst>
              <a:gd name="adj" fmla="val 373402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086600" y="2820829"/>
            <a:ext cx="457200" cy="457200"/>
          </a:xfrm>
          <a:prstGeom prst="roundRect">
            <a:avLst>
              <a:gd name="adj" fmla="val 1867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62800" y="28589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8331279" y="28905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Select Magic ToDo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8331279" y="3330059"/>
            <a:ext cx="5587841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Click on "Magic ToDo" from the available tools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499860" y="4088963"/>
            <a:ext cx="609600" cy="22860"/>
          </a:xfrm>
          <a:prstGeom prst="roundRect">
            <a:avLst>
              <a:gd name="adj" fmla="val 373402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086600" y="3871793"/>
            <a:ext cx="457200" cy="457200"/>
          </a:xfrm>
          <a:prstGeom prst="roundRect">
            <a:avLst>
              <a:gd name="adj" fmla="val 1867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62800" y="390989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3758684" y="3941564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Enter Your Task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711279" y="4381024"/>
            <a:ext cx="5587841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Type your overwhelming task into the input box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520940" y="5139928"/>
            <a:ext cx="609600" cy="22860"/>
          </a:xfrm>
          <a:prstGeom prst="roundRect">
            <a:avLst>
              <a:gd name="adj" fmla="val 373402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086600" y="4922758"/>
            <a:ext cx="457200" cy="457200"/>
          </a:xfrm>
          <a:prstGeom prst="roundRect">
            <a:avLst>
              <a:gd name="adj" fmla="val 1867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162800" y="4960858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4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8331279" y="499252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Adjust Difficulty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8331279" y="5431988"/>
            <a:ext cx="5587841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Slide left for high-level or right for detailed breakdown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499860" y="6190893"/>
            <a:ext cx="609600" cy="22860"/>
          </a:xfrm>
          <a:prstGeom prst="roundRect">
            <a:avLst>
              <a:gd name="adj" fmla="val 373402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7086600" y="5973723"/>
            <a:ext cx="457200" cy="457200"/>
          </a:xfrm>
          <a:prstGeom prst="roundRect">
            <a:avLst>
              <a:gd name="adj" fmla="val 1867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7162800" y="601182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5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3758684" y="6043493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Click the Magic Wand</a:t>
            </a:r>
            <a:endParaRPr lang="en-US" sz="2000" dirty="0"/>
          </a:p>
        </p:txBody>
      </p:sp>
      <p:sp>
        <p:nvSpPr>
          <p:cNvPr id="28" name="Text 26"/>
          <p:cNvSpPr/>
          <p:nvPr/>
        </p:nvSpPr>
        <p:spPr>
          <a:xfrm>
            <a:off x="711279" y="6482953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160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Watch as AI transforms your task into actionable subtasks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307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Magic ToDo in Action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079677"/>
            <a:ext cx="7556421" cy="1119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Type in your task, adjust the detail level, click the wand (</a:t>
            </a:r>
            <a:r>
              <a:rPr lang="en-US" sz="1750" dirty="0">
                <a:solidFill>
                  <a:srgbClr val="000000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✨</a:t>
            </a: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) and watch as your overwhelming task transforms into manageable steps you can check off one by one.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02970"/>
            <a:ext cx="57276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Example: From Chaos to Clarity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6606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Original Task: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355181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"Prepare for sprint planning meeting"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058245"/>
            <a:ext cx="29067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Magic ToDo Breakdown: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4752737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Review previous sprint results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194935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Identify team capacity for next sprint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5637133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Prioritize backlog items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93790" y="6079331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Create meeting agenda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93790" y="6521529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Prepare visual aids for discussion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93790" y="6963728"/>
            <a:ext cx="57276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Book meeting room and send invites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2840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Why Project Managers Love It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Sprint Preparation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Break down backlog grooming and planning tasks into actionable steps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633" y="3353991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6800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Personal Productivity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170515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Stay focused when managing multiple priorities or administrative work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201" y="3353991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132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Team Coaching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623084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Help team members who struggle with executive function or task overwhelm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201" y="5613559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132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Mini-WBS Generator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623084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Works like a quick Work Breakdown Structure tool when you need a jumpstart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5633" y="5613559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9735" y="581144"/>
            <a:ext cx="5284113" cy="660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Practical Applications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39735" y="1558528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426607" y="1631156"/>
            <a:ext cx="2991326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Complex Project Planning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1426607" y="2088118"/>
            <a:ext cx="697765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Break down new initiatives into phases and deliverables before formal planning begins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39735" y="3187065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426607" y="3259693"/>
            <a:ext cx="3302079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Stakeholder Communication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426607" y="3716655"/>
            <a:ext cx="697765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Quickly generate structured outlines for reports, presentations, and updates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39735" y="4815602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426607" y="4888230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Onboarding Processes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1426607" y="5345192"/>
            <a:ext cx="697765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Create detailed checklists for bringing new team members up to speed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39735" y="6444139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1426607" y="6516767"/>
            <a:ext cx="2679144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C3249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Retrospective Planning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1426607" y="6973729"/>
            <a:ext cx="6977658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Generate discussion points and action items for team improvement sessions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61580"/>
            <a:ext cx="73463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latin typeface="Kanit Light" pitchFamily="34" charset="0"/>
                <a:ea typeface="Kanit Light" pitchFamily="34" charset="-122"/>
                <a:cs typeface="Kanit Light" pitchFamily="34" charset="-120"/>
              </a:rPr>
              <a:t>Pro Tips for Maximum Benefit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21052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Export your breakdown to your favorite task manager (Notion, Trello, Jira)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01562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Use it for repetitive tasks to ensure consistency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Try it live during team meetings for collaborative planning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490001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Adjust the difficulty slider based on task complexity and team experience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570511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3249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Customize the generated tasks to match your specific workflow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622</Words>
  <Application>Microsoft Office PowerPoint</Application>
  <PresentationFormat>Custom</PresentationFormat>
  <Paragraphs>98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Kanit Light</vt:lpstr>
      <vt:lpstr>Arial</vt:lpstr>
      <vt:lpstr>Martel Sans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2</cp:revision>
  <dcterms:created xsi:type="dcterms:W3CDTF">2025-07-02T20:56:15Z</dcterms:created>
  <dcterms:modified xsi:type="dcterms:W3CDTF">2026-04-19T22:41:09Z</dcterms:modified>
</cp:coreProperties>
</file>