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4630400" cy="8229600"/>
  <p:notesSz cx="8229600" cy="1463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0"/>
  </p:normalViewPr>
  <p:slideViewPr>
    <p:cSldViewPr snapToGrid="0" snapToObjects="1">
      <p:cViewPr varScale="1">
        <p:scale>
          <a:sx n="59" d="100"/>
          <a:sy n="59" d="100"/>
        </p:scale>
        <p:origin x="1166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0456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312670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ea typeface="Source Serif Pro Semi Bold" pitchFamily="34" charset="-122"/>
                <a:cs typeface="Source Serif Pro Semi Bold" pitchFamily="34" charset="-120"/>
              </a:rPr>
              <a:t>10 Essential Tips for Effective Networking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4079677"/>
            <a:ext cx="746855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Networking is crucial for career growth and development. Building a strong network can open doors. Effective networking means fostering genuine relationships. This leads to lasting partnerships and mutual growth.</a:t>
            </a:r>
            <a:endParaRPr lang="en-US" sz="1850" dirty="0"/>
          </a:p>
        </p:txBody>
      </p:sp>
      <p:sp>
        <p:nvSpPr>
          <p:cNvPr id="5" name="Shape 2"/>
          <p:cNvSpPr/>
          <p:nvPr/>
        </p:nvSpPr>
        <p:spPr>
          <a:xfrm>
            <a:off x="837724" y="5515808"/>
            <a:ext cx="382905" cy="382905"/>
          </a:xfrm>
          <a:prstGeom prst="roundRect">
            <a:avLst>
              <a:gd name="adj" fmla="val 23878209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7859" y="5658445"/>
            <a:ext cx="122634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kern="0" spc="-38" dirty="0">
                <a:solidFill>
                  <a:srgbClr val="3C3838"/>
                </a:solidFill>
                <a:ea typeface="Source Sans Pro Medium" pitchFamily="34" charset="-122"/>
                <a:cs typeface="Source Sans Pro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340287" y="5497949"/>
            <a:ext cx="2669619" cy="418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350" b="1" kern="0" spc="-38" dirty="0">
                <a:solidFill>
                  <a:srgbClr val="272525"/>
                </a:solidFill>
                <a:ea typeface="Source Sans Pro Bold" pitchFamily="34" charset="-122"/>
                <a:cs typeface="Source Sans Pro Bold" pitchFamily="34" charset="-120"/>
              </a:rPr>
              <a:t>by Kimberly Wiethoff</a:t>
            </a:r>
            <a:endParaRPr lang="en-US" sz="2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6290" y="1427798"/>
            <a:ext cx="7730609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ea typeface="Source Serif Pro Semi Bold" pitchFamily="34" charset="-122"/>
                <a:cs typeface="Source Serif Pro Semi Bold" pitchFamily="34" charset="-120"/>
              </a:rPr>
              <a:t>Be Consistent and Stay in Touch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638" y="2610564"/>
            <a:ext cx="2137529" cy="13571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001572" y="3217426"/>
            <a:ext cx="14954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kern="0" spc="-47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350" dirty="0"/>
          </a:p>
        </p:txBody>
      </p:sp>
      <p:sp>
        <p:nvSpPr>
          <p:cNvPr id="5" name="Text 2"/>
          <p:cNvSpPr/>
          <p:nvPr/>
        </p:nvSpPr>
        <p:spPr>
          <a:xfrm>
            <a:off x="5343048" y="2849880"/>
            <a:ext cx="2243257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Regular Check-Ins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343048" y="3345418"/>
            <a:ext cx="224325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Stay connected.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5204936" y="3982402"/>
            <a:ext cx="8527971" cy="15240"/>
          </a:xfrm>
          <a:prstGeom prst="roundRect">
            <a:avLst>
              <a:gd name="adj" fmla="val 659712"/>
            </a:avLst>
          </a:prstGeom>
          <a:solidFill>
            <a:srgbClr val="DABA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8814" y="4027527"/>
            <a:ext cx="4275058" cy="135719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001572" y="4466749"/>
            <a:ext cx="14954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kern="0" spc="-47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350" dirty="0"/>
          </a:p>
        </p:txBody>
      </p:sp>
      <p:sp>
        <p:nvSpPr>
          <p:cNvPr id="10" name="Text 6"/>
          <p:cNvSpPr/>
          <p:nvPr/>
        </p:nvSpPr>
        <p:spPr>
          <a:xfrm>
            <a:off x="6411753" y="4266843"/>
            <a:ext cx="2431971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Share Information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6411753" y="4762381"/>
            <a:ext cx="243197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Provide relevant updates.</a:t>
            </a:r>
            <a:endParaRPr lang="en-US" sz="1850" dirty="0"/>
          </a:p>
        </p:txBody>
      </p:sp>
      <p:sp>
        <p:nvSpPr>
          <p:cNvPr id="12" name="Shape 8"/>
          <p:cNvSpPr/>
          <p:nvPr/>
        </p:nvSpPr>
        <p:spPr>
          <a:xfrm>
            <a:off x="6273641" y="5399365"/>
            <a:ext cx="7459266" cy="15240"/>
          </a:xfrm>
          <a:prstGeom prst="roundRect">
            <a:avLst>
              <a:gd name="adj" fmla="val 659712"/>
            </a:avLst>
          </a:prstGeom>
          <a:solidFill>
            <a:srgbClr val="DABA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109" y="5444490"/>
            <a:ext cx="6412587" cy="135719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001572" y="5883712"/>
            <a:ext cx="14954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kern="0" spc="-47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2350" dirty="0"/>
          </a:p>
        </p:txBody>
      </p:sp>
      <p:sp>
        <p:nvSpPr>
          <p:cNvPr id="15" name="Text 10"/>
          <p:cNvSpPr/>
          <p:nvPr/>
        </p:nvSpPr>
        <p:spPr>
          <a:xfrm>
            <a:off x="7522012" y="5683806"/>
            <a:ext cx="286702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Engage on Social Media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22012" y="6179344"/>
            <a:ext cx="286702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Interact with content.</a:t>
            </a:r>
            <a:endParaRPr lang="en-US" sz="1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137047"/>
            <a:ext cx="7423666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ea typeface="Source Serif Pro Semi Bold" pitchFamily="34" charset="-122"/>
                <a:cs typeface="Source Serif Pro Semi Bold" pitchFamily="34" charset="-120"/>
              </a:rPr>
              <a:t>Step Out of Your Comfort Zone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24124" y="2319695"/>
            <a:ext cx="3554730" cy="789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200"/>
              </a:lnSpc>
              <a:buNone/>
            </a:pPr>
            <a:r>
              <a:rPr lang="en-US" sz="6200" kern="0" spc="-12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6200" dirty="0"/>
          </a:p>
        </p:txBody>
      </p:sp>
      <p:sp>
        <p:nvSpPr>
          <p:cNvPr id="5" name="Text 2"/>
          <p:cNvSpPr/>
          <p:nvPr/>
        </p:nvSpPr>
        <p:spPr>
          <a:xfrm>
            <a:off x="6693337" y="340864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Initiative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324124" y="3904178"/>
            <a:ext cx="3554730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Introduce yourself.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10237827" y="2319695"/>
            <a:ext cx="3554849" cy="789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200"/>
              </a:lnSpc>
              <a:buNone/>
            </a:pPr>
            <a:r>
              <a:rPr lang="en-US" sz="6200" kern="0" spc="-12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6200" dirty="0"/>
          </a:p>
        </p:txBody>
      </p:sp>
      <p:sp>
        <p:nvSpPr>
          <p:cNvPr id="8" name="Text 5"/>
          <p:cNvSpPr/>
          <p:nvPr/>
        </p:nvSpPr>
        <p:spPr>
          <a:xfrm>
            <a:off x="10607159" y="340864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Events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237827" y="3904178"/>
            <a:ext cx="3554849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Attend new gatherings.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8280916" y="5124926"/>
            <a:ext cx="3554849" cy="789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200"/>
              </a:lnSpc>
              <a:buNone/>
            </a:pPr>
            <a:r>
              <a:rPr lang="en-US" sz="6200" kern="0" spc="-12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6200" dirty="0"/>
          </a:p>
        </p:txBody>
      </p:sp>
      <p:sp>
        <p:nvSpPr>
          <p:cNvPr id="11" name="Text 8"/>
          <p:cNvSpPr/>
          <p:nvPr/>
        </p:nvSpPr>
        <p:spPr>
          <a:xfrm>
            <a:off x="8650248" y="621387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Confidence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8280916" y="6709410"/>
            <a:ext cx="3554849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Approach senior professionals.</a:t>
            </a:r>
            <a:endParaRPr lang="en-US" sz="1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674019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ea typeface="Source Serif Pro Semi Bold" pitchFamily="34" charset="-122"/>
                <a:cs typeface="Source Serif Pro Semi Bold" pitchFamily="34" charset="-120"/>
              </a:rPr>
              <a:t>Key Takeaways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2856786"/>
            <a:ext cx="4078962" cy="252091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37724" y="567690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Genuine Connections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837724" y="6172438"/>
            <a:ext cx="407896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Build authentic relationships.</a:t>
            </a:r>
            <a:endParaRPr lang="en-US" sz="18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5659" y="2856786"/>
            <a:ext cx="4078962" cy="252091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75659" y="567690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Consistent Effort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75659" y="6172438"/>
            <a:ext cx="407896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Stay engaged and proactive.</a:t>
            </a:r>
            <a:endParaRPr lang="en-US" sz="1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3595" y="2856786"/>
            <a:ext cx="4079081" cy="252102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3595" y="567701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Endless Opportunities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3595" y="6172557"/>
            <a:ext cx="407908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Unlock new doors through networking.</a:t>
            </a:r>
            <a:endParaRPr lang="en-US" sz="1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485787"/>
            <a:ext cx="6387465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ea typeface="Source Serif Pro Semi Bold" pitchFamily="34" charset="-122"/>
                <a:cs typeface="Source Serif Pro Semi Bold" pitchFamily="34" charset="-120"/>
              </a:rPr>
              <a:t>Be Genuine and Authentic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78809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D73AD7"/>
                </a:solidFill>
                <a:ea typeface="Source Serif Pro Semi Bold" pitchFamily="34" charset="-122"/>
                <a:cs typeface="Source Serif Pro Semi Bold" pitchFamily="34" charset="-120"/>
              </a:rPr>
              <a:t>Foundation of Success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379357"/>
            <a:ext cx="392858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Authenticity is the cornerstone of successful networking. People connect with those who are real and sincere.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5357813" y="378809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D73AD7"/>
                </a:solidFill>
                <a:ea typeface="Source Serif Pro Semi Bold" pitchFamily="34" charset="-122"/>
                <a:cs typeface="Source Serif Pro Semi Bold" pitchFamily="34" charset="-120"/>
              </a:rPr>
              <a:t>Approach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57813" y="4379357"/>
            <a:ext cx="392858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Approach interactions with a desire to learn about others. Don't view it as a purely transactional opportunity.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9877901" y="378809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D73AD7"/>
                </a:solidFill>
                <a:ea typeface="Source Serif Pro Semi Bold" pitchFamily="34" charset="-122"/>
                <a:cs typeface="Source Serif Pro Semi Bold" pitchFamily="34" charset="-120"/>
              </a:rPr>
              <a:t>Trust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7901" y="4379357"/>
            <a:ext cx="392858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Being yourself fosters trust and makes conversations natural.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92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4201597"/>
            <a:ext cx="6720245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ea typeface="Source Serif Pro Semi Bold" pitchFamily="34" charset="-122"/>
                <a:cs typeface="Source Serif Pro Semi Bold" pitchFamily="34" charset="-120"/>
              </a:rPr>
              <a:t>Prepare Your Elevator Pitch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5264587"/>
            <a:ext cx="4158734" cy="1755458"/>
          </a:xfrm>
          <a:prstGeom prst="roundRect">
            <a:avLst>
              <a:gd name="adj" fmla="val 5727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84659" y="551152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Concise and Engaging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84659" y="6007060"/>
            <a:ext cx="366486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Highlight your skills and experiences in a brief pitch.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5235773" y="5264587"/>
            <a:ext cx="4158734" cy="1755458"/>
          </a:xfrm>
          <a:prstGeom prst="roundRect">
            <a:avLst>
              <a:gd name="adj" fmla="val 5727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482709" y="551152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Lasting Impression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82709" y="6007060"/>
            <a:ext cx="366486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Leave a memorable impact with a well-crafted summary.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9633823" y="5264587"/>
            <a:ext cx="4158734" cy="1755458"/>
          </a:xfrm>
          <a:prstGeom prst="roundRect">
            <a:avLst>
              <a:gd name="adj" fmla="val 5727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880759" y="551152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Tailored Approach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880759" y="6007060"/>
            <a:ext cx="366486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Customize your pitch to suit the person you're addressing.</a:t>
            </a:r>
            <a:endParaRPr lang="en-US" sz="1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124" y="3599140"/>
            <a:ext cx="562451" cy="56245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24124" y="4400907"/>
            <a:ext cx="2250162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Quality over Quantity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324124" y="5248394"/>
            <a:ext cx="2250162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Aim for deeper, more meaningful connections.</a:t>
            </a:r>
            <a:endParaRPr lang="en-US" sz="18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3259" y="3599140"/>
            <a:ext cx="562451" cy="56245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933259" y="4400907"/>
            <a:ext cx="2250162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Ongoing Process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8933259" y="4896445"/>
            <a:ext cx="225016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Nurture your connections over time.</a:t>
            </a:r>
            <a:endParaRPr lang="en-US" sz="18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2395" y="3599140"/>
            <a:ext cx="562570" cy="56257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42395" y="4401026"/>
            <a:ext cx="2250281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Offering Value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1542395" y="4896564"/>
            <a:ext cx="2250281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Provide value to your network whenever possible.</a:t>
            </a:r>
            <a:endParaRPr lang="en-US" sz="185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6290F7-170B-92C2-A02D-B630CC5DD91C}"/>
              </a:ext>
            </a:extLst>
          </p:cNvPr>
          <p:cNvSpPr txBox="1"/>
          <p:nvPr/>
        </p:nvSpPr>
        <p:spPr>
          <a:xfrm>
            <a:off x="6324124" y="1079653"/>
            <a:ext cx="7468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kern="0" spc="-89" dirty="0">
                <a:solidFill>
                  <a:srgbClr val="D73AD7"/>
                </a:solidFill>
                <a:ea typeface="Source Serif Pro Semi Bold" pitchFamily="34" charset="-122"/>
                <a:cs typeface="Source Serif Pro Semi Bold" pitchFamily="34" charset="-120"/>
              </a:rPr>
              <a:t>Focus on Building Relationships</a:t>
            </a:r>
            <a:endParaRPr lang="en-US" sz="4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956191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ea typeface="Source Serif Pro Semi Bold" pitchFamily="34" charset="-122"/>
                <a:cs typeface="Source Serif Pro Semi Bold" pitchFamily="34" charset="-120"/>
              </a:rPr>
              <a:t>Leverage Social Media Platforms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1181457" y="2723198"/>
            <a:ext cx="30480" cy="4550212"/>
          </a:xfrm>
          <a:prstGeom prst="roundRect">
            <a:avLst>
              <a:gd name="adj" fmla="val 329856"/>
            </a:avLst>
          </a:prstGeom>
          <a:solidFill>
            <a:srgbClr val="DABA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435477" y="3246358"/>
            <a:ext cx="837724" cy="30480"/>
          </a:xfrm>
          <a:prstGeom prst="roundRect">
            <a:avLst>
              <a:gd name="adj" fmla="val 329856"/>
            </a:avLst>
          </a:prstGeom>
          <a:solidFill>
            <a:srgbClr val="DABA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927437" y="2992398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1112222" y="3092648"/>
            <a:ext cx="16895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2513290" y="296251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Engage Actively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2513290" y="3458051"/>
            <a:ext cx="579298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Share insights and comment on posts.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1435477" y="4842867"/>
            <a:ext cx="837724" cy="30480"/>
          </a:xfrm>
          <a:prstGeom prst="roundRect">
            <a:avLst>
              <a:gd name="adj" fmla="val 329856"/>
            </a:avLst>
          </a:prstGeom>
          <a:solidFill>
            <a:srgbClr val="DABA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927437" y="4588907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112222" y="4689158"/>
            <a:ext cx="16895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2513290" y="455902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Build Your Brand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2513290" y="5054560"/>
            <a:ext cx="579298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Establish relationships globally.</a:t>
            </a:r>
            <a:endParaRPr lang="en-US" sz="1850" dirty="0"/>
          </a:p>
        </p:txBody>
      </p:sp>
      <p:sp>
        <p:nvSpPr>
          <p:cNvPr id="15" name="Shape 12"/>
          <p:cNvSpPr/>
          <p:nvPr/>
        </p:nvSpPr>
        <p:spPr>
          <a:xfrm>
            <a:off x="1435477" y="6439376"/>
            <a:ext cx="837724" cy="30480"/>
          </a:xfrm>
          <a:prstGeom prst="roundRect">
            <a:avLst>
              <a:gd name="adj" fmla="val 329856"/>
            </a:avLst>
          </a:prstGeom>
          <a:solidFill>
            <a:srgbClr val="DABA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927437" y="6185416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112222" y="6285667"/>
            <a:ext cx="16895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2513290" y="6155531"/>
            <a:ext cx="3318986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Connect with Professionals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2513290" y="6651069"/>
            <a:ext cx="579298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Use LinkedIn and industry-specific groups.</a:t>
            </a:r>
            <a:endParaRPr lang="en-US" sz="1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92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4313992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ea typeface="Source Serif Pro Semi Bold"/>
                <a:cs typeface="Source Serif Pro Semi Bold" pitchFamily="34" charset="-120"/>
              </a:rPr>
              <a:t>Attend Industry Events</a:t>
            </a:r>
            <a:endParaRPr lang="en-US" sz="4400" dirty="0">
              <a:ea typeface="Source Serif Pro Semi Bold"/>
            </a:endParaRPr>
          </a:p>
        </p:txBody>
      </p:sp>
      <p:sp>
        <p:nvSpPr>
          <p:cNvPr id="4" name="Shape 1"/>
          <p:cNvSpPr/>
          <p:nvPr/>
        </p:nvSpPr>
        <p:spPr>
          <a:xfrm>
            <a:off x="837724" y="5646182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2509" y="5746433"/>
            <a:ext cx="16895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615559" y="564618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In-Person and Virtual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615559" y="6141720"/>
            <a:ext cx="3380899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Conferences and workshops are great.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5235773" y="5646182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420558" y="5746433"/>
            <a:ext cx="16895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6013609" y="564618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Proactive Engagement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6013609" y="6141720"/>
            <a:ext cx="3380899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Introduce yourself and join discussions.</a:t>
            </a:r>
            <a:endParaRPr lang="en-US" sz="1850" dirty="0"/>
          </a:p>
        </p:txBody>
      </p:sp>
      <p:sp>
        <p:nvSpPr>
          <p:cNvPr id="12" name="Shape 9"/>
          <p:cNvSpPr/>
          <p:nvPr/>
        </p:nvSpPr>
        <p:spPr>
          <a:xfrm>
            <a:off x="9633823" y="5646182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9818608" y="5746433"/>
            <a:ext cx="16895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0411658" y="564618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Exchange Contacts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0411658" y="6141720"/>
            <a:ext cx="3380899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Network with like-minded professionals.</a:t>
            </a:r>
            <a:endParaRPr lang="en-US" sz="1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3" y="1076920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ea typeface="Source Serif Pro Semi Bold" pitchFamily="34" charset="-122"/>
                <a:cs typeface="Source Serif Pro Semi Bold" pitchFamily="34" charset="-120"/>
              </a:rPr>
              <a:t>Follow Up After Initial Meetings</a:t>
            </a:r>
            <a:endParaRPr lang="en-US" sz="4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124" y="2843927"/>
            <a:ext cx="1196816" cy="143625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879912" y="308324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Brief Follow-Up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879913" y="3578781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Send a message or email.</a:t>
            </a:r>
            <a:endParaRPr lang="en-US" sz="18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124" y="4280178"/>
            <a:ext cx="1196816" cy="143625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879912" y="451949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Specific Details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879913" y="5015032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Mention something from your conversation.</a:t>
            </a:r>
            <a:endParaRPr lang="en-US" sz="18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124" y="5716429"/>
            <a:ext cx="1196816" cy="143625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879913" y="595574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Relationship Building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879913" y="6451283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Keep the connection alive.</a:t>
            </a:r>
            <a:endParaRPr lang="en-US" sz="1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56348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ea typeface="Source Serif Pro Semi Bold" pitchFamily="34" charset="-122"/>
                <a:cs typeface="Source Serif Pro Semi Bold" pitchFamily="34" charset="-120"/>
              </a:rPr>
              <a:t>Be a Good Listener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753195" y="426684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Ask Questions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762381"/>
            <a:ext cx="373165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Show genuine interest.</a:t>
            </a:r>
            <a:endParaRPr lang="en-US" sz="18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677019" y="4193977"/>
            <a:ext cx="14954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750"/>
              </a:lnSpc>
              <a:buNone/>
            </a:pPr>
            <a:r>
              <a:rPr lang="en-US" sz="2350" kern="0" spc="-47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350" dirty="0"/>
          </a:p>
        </p:txBody>
      </p:sp>
      <p:sp>
        <p:nvSpPr>
          <p:cNvPr id="7" name="Text 4"/>
          <p:cNvSpPr/>
          <p:nvPr/>
        </p:nvSpPr>
        <p:spPr>
          <a:xfrm>
            <a:off x="9941243" y="304359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Active Listening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941243" y="3539133"/>
            <a:ext cx="385143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Engage with responses.</a:t>
            </a:r>
            <a:endParaRPr lang="en-US" sz="18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258294" y="3249335"/>
            <a:ext cx="14954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750"/>
              </a:lnSpc>
              <a:buNone/>
            </a:pPr>
            <a:r>
              <a:rPr lang="en-US" sz="2350" kern="0" spc="-47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350" dirty="0"/>
          </a:p>
        </p:txBody>
      </p:sp>
      <p:sp>
        <p:nvSpPr>
          <p:cNvPr id="11" name="Text 7"/>
          <p:cNvSpPr/>
          <p:nvPr/>
        </p:nvSpPr>
        <p:spPr>
          <a:xfrm>
            <a:off x="9941243" y="549009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Value Insights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9941243" y="5985629"/>
            <a:ext cx="385143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Build meaningful connections.</a:t>
            </a:r>
            <a:endParaRPr lang="en-US" sz="18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785735" y="5957054"/>
            <a:ext cx="14954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750"/>
              </a:lnSpc>
              <a:buNone/>
            </a:pPr>
            <a:r>
              <a:rPr lang="en-US" sz="2350" kern="0" spc="-47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2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36655"/>
            <a:ext cx="6091238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ea typeface="Source Serif Pro Semi Bold" pitchFamily="34" charset="-122"/>
                <a:cs typeface="Source Serif Pro Semi Bold" pitchFamily="34" charset="-120"/>
              </a:rPr>
              <a:t>Offer Help Before Asking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2550676"/>
            <a:ext cx="2159079" cy="1357193"/>
          </a:xfrm>
          <a:prstGeom prst="roundRect">
            <a:avLst>
              <a:gd name="adj" fmla="val 740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84659" y="2989898"/>
            <a:ext cx="14954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kern="0" spc="-47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350" dirty="0"/>
          </a:p>
        </p:txBody>
      </p:sp>
      <p:sp>
        <p:nvSpPr>
          <p:cNvPr id="5" name="Text 3"/>
          <p:cNvSpPr/>
          <p:nvPr/>
        </p:nvSpPr>
        <p:spPr>
          <a:xfrm>
            <a:off x="3236119" y="2658738"/>
            <a:ext cx="214693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Share Knowledge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236119" y="3285530"/>
            <a:ext cx="21469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Offer industry insights.</a:t>
            </a:r>
            <a:endParaRPr lang="en-US" sz="1850" dirty="0"/>
          </a:p>
        </p:txBody>
      </p:sp>
      <p:sp>
        <p:nvSpPr>
          <p:cNvPr id="7" name="Shape 5"/>
          <p:cNvSpPr/>
          <p:nvPr/>
        </p:nvSpPr>
        <p:spPr>
          <a:xfrm>
            <a:off x="3116461" y="3892629"/>
            <a:ext cx="10556558" cy="15240"/>
          </a:xfrm>
          <a:prstGeom prst="roundRect">
            <a:avLst>
              <a:gd name="adj" fmla="val 659712"/>
            </a:avLst>
          </a:prstGeom>
          <a:solidFill>
            <a:srgbClr val="DABA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37724" y="4027527"/>
            <a:ext cx="4318278" cy="1357193"/>
          </a:xfrm>
          <a:prstGeom prst="roundRect">
            <a:avLst>
              <a:gd name="adj" fmla="val 740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84659" y="4466749"/>
            <a:ext cx="14954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kern="0" spc="-47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350" dirty="0"/>
          </a:p>
        </p:txBody>
      </p:sp>
      <p:sp>
        <p:nvSpPr>
          <p:cNvPr id="10" name="Text 8"/>
          <p:cNvSpPr/>
          <p:nvPr/>
        </p:nvSpPr>
        <p:spPr>
          <a:xfrm>
            <a:off x="5395317" y="426684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Make Introductions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395317" y="4762381"/>
            <a:ext cx="3107769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Connect people in your network.</a:t>
            </a:r>
            <a:endParaRPr lang="en-US" sz="1850" dirty="0"/>
          </a:p>
        </p:txBody>
      </p:sp>
      <p:sp>
        <p:nvSpPr>
          <p:cNvPr id="12" name="Shape 10"/>
          <p:cNvSpPr/>
          <p:nvPr/>
        </p:nvSpPr>
        <p:spPr>
          <a:xfrm>
            <a:off x="5275659" y="5369481"/>
            <a:ext cx="8397359" cy="15240"/>
          </a:xfrm>
          <a:prstGeom prst="roundRect">
            <a:avLst>
              <a:gd name="adj" fmla="val 659712"/>
            </a:avLst>
          </a:prstGeom>
          <a:solidFill>
            <a:srgbClr val="DABA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837724" y="5504378"/>
            <a:ext cx="6477476" cy="1357193"/>
          </a:xfrm>
          <a:prstGeom prst="roundRect">
            <a:avLst>
              <a:gd name="adj" fmla="val 740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84659" y="5943600"/>
            <a:ext cx="14954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kern="0" spc="-47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2350" dirty="0"/>
          </a:p>
        </p:txBody>
      </p:sp>
      <p:sp>
        <p:nvSpPr>
          <p:cNvPr id="15" name="Text 13"/>
          <p:cNvSpPr/>
          <p:nvPr/>
        </p:nvSpPr>
        <p:spPr>
          <a:xfrm>
            <a:off x="7554516" y="5743694"/>
            <a:ext cx="2168366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ea typeface="Source Serif Pro Semi Bold" pitchFamily="34" charset="-122"/>
                <a:cs typeface="Source Serif Pro Semi Bold" pitchFamily="34" charset="-120"/>
              </a:rPr>
              <a:t>Provide Feedback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7554516" y="6239232"/>
            <a:ext cx="216836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ea typeface="Source Sans Pro" pitchFamily="34" charset="-122"/>
                <a:cs typeface="Source Sans Pro" pitchFamily="34" charset="-120"/>
              </a:rPr>
              <a:t>Offer valuable input.</a:t>
            </a:r>
            <a:endParaRPr lang="en-US" sz="1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399</Words>
  <Application>Microsoft Office PowerPoint</Application>
  <PresentationFormat>Custom</PresentationFormat>
  <Paragraphs>111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Source Sans Pro</vt:lpstr>
      <vt:lpstr>Source Sans Pro Bold</vt:lpstr>
      <vt:lpstr>Source Sans Pro Medium</vt:lpstr>
      <vt:lpstr>Source Serif Pro Semi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6</cp:revision>
  <dcterms:created xsi:type="dcterms:W3CDTF">2025-02-19T17:56:37Z</dcterms:created>
  <dcterms:modified xsi:type="dcterms:W3CDTF">2025-04-27T14:45:25Z</dcterms:modified>
</cp:coreProperties>
</file>