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Quattrocento" panose="02020502030000000404" pitchFamily="18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12" d="100"/>
          <a:sy n="112" d="100"/>
        </p:scale>
        <p:origin x="62" y="-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10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152174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and Project Management: A Human-Centered Approach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623197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While AI offers powerful tools for project management, its real value lies in augmenting human capabilities, not replacing them.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676305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30089" y="5818942"/>
            <a:ext cx="170855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Quattrocento Medium" pitchFamily="34" charset="0"/>
                <a:ea typeface="Quattrocento Medium" pitchFamily="34" charset="-122"/>
                <a:cs typeface="Quattrocen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826687" y="5658445"/>
            <a:ext cx="2973586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F9EEE7"/>
                </a:solidFill>
                <a:latin typeface="Quattrocento Bold" pitchFamily="34" charset="0"/>
                <a:ea typeface="Quattrocento Bold" pitchFamily="34" charset="-122"/>
                <a:cs typeface="Quattrocento Bold" pitchFamily="34" charset="-120"/>
              </a:rPr>
              <a:t>by Kimberly Wiethoff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778013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Understanding AI’s Limitations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Human Intelligence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can analyze data and predict patterns, but it lacks the nuanced understanding of human behavior, motivation, and team dynamics that drive project success.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788093"/>
            <a:ext cx="285809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Emotional Intelligence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Project managers excel at navigating emotions, mediating conflicts, and building trust—skills essential for effective team collaboration and resilience.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4385" y="1320165"/>
            <a:ext cx="7491532" cy="667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as a Complementary Partner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4385" y="2583418"/>
            <a:ext cx="397193" cy="397193"/>
          </a:xfrm>
          <a:prstGeom prst="roundRect">
            <a:avLst>
              <a:gd name="adj" fmla="val 8572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18511" y="2583418"/>
            <a:ext cx="2670334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Strategic Focus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418511" y="3053239"/>
            <a:ext cx="3040023" cy="2178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can handle routine tasks and data processing, freeing up project managers to concentrate on strategic decisions and human-centered leadership.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583418"/>
            <a:ext cx="397193" cy="397193"/>
          </a:xfrm>
          <a:prstGeom prst="roundRect">
            <a:avLst>
              <a:gd name="adj" fmla="val 8572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09592" y="2583418"/>
            <a:ext cx="2670334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Enhanced Insights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5309592" y="3053239"/>
            <a:ext cx="3040023" cy="1815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provides valuable insights, but it’s the human project manager who interprets and applies those insights to make informed decisions.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4385" y="5713571"/>
            <a:ext cx="397193" cy="397193"/>
          </a:xfrm>
          <a:prstGeom prst="roundRect">
            <a:avLst>
              <a:gd name="adj" fmla="val 8572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418511" y="5713571"/>
            <a:ext cx="2670334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Collaborative Effort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418511" y="6183392"/>
            <a:ext cx="6931104" cy="726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is a valuable tool, but it’s the human project manager’s empathy and understanding that guide projects toward success.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3321"/>
            <a:ext cx="902422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AI’s Impact on Project Management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36088"/>
            <a:ext cx="2137529" cy="17402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23360" y="2891909"/>
            <a:ext cx="10596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84482" y="22754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Efficiency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2770942"/>
            <a:ext cx="816887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streamlines workflows, automates tasks, and improves overall project efficiency.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790950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3836075"/>
            <a:ext cx="4275058" cy="17402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96095" y="4466868"/>
            <a:ext cx="160377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5318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Accuracy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570928"/>
            <a:ext cx="710017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enhances data analysis and decision-making, leading to more accurate forecasts and risk assessments.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590937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636062"/>
            <a:ext cx="6412587" cy="17402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95023" y="6266855"/>
            <a:ext cx="16275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58753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Strategy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370915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empowers project managers to focus on strategic planning, innovation, and problem-solving.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60710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Leveraging AI for Better Forecasting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374112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42118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Predictive Analytics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4707374"/>
            <a:ext cx="3554730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AI-powered predictive analytics analyze historical data to identify patterns and anticipate potential risks and delays.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427" y="3374112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51427" y="42118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Resource Allocation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51427" y="4707374"/>
            <a:ext cx="3554849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optimizes resource allocation, ensuring the right team members are assigned to tasks based on their skills and availability.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0690" y="1045012"/>
            <a:ext cx="7276862" cy="639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AI-Enhanced Risk Management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1071443" y="2010132"/>
            <a:ext cx="30480" cy="5174456"/>
          </a:xfrm>
          <a:prstGeom prst="roundRect">
            <a:avLst>
              <a:gd name="adj" fmla="val 106962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300698" y="2483763"/>
            <a:ext cx="760690" cy="30480"/>
          </a:xfrm>
          <a:prstGeom prst="roundRect">
            <a:avLst>
              <a:gd name="adj" fmla="val 106962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42189" y="2254567"/>
            <a:ext cx="488990" cy="488990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032331" y="2345650"/>
            <a:ext cx="108585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282071" y="2227421"/>
            <a:ext cx="2556986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Identification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2282071" y="2677478"/>
            <a:ext cx="6101239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continuously monitors project data to identify potential risks early, allowing for proactive mitigation.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300698" y="4281011"/>
            <a:ext cx="760690" cy="30480"/>
          </a:xfrm>
          <a:prstGeom prst="roundRect">
            <a:avLst>
              <a:gd name="adj" fmla="val 106962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42189" y="4051816"/>
            <a:ext cx="488990" cy="488990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04471" y="4142899"/>
            <a:ext cx="164425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2282071" y="4024670"/>
            <a:ext cx="2556986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Mitigation Strategies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2282071" y="4474726"/>
            <a:ext cx="6101239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analyzes risks and suggests mitigation strategies, enabling project managers to address issues before they escalate.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300698" y="6078260"/>
            <a:ext cx="760690" cy="30480"/>
          </a:xfrm>
          <a:prstGeom prst="roundRect">
            <a:avLst>
              <a:gd name="adj" fmla="val 106962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42189" y="5849064"/>
            <a:ext cx="488990" cy="488990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03161" y="5940147"/>
            <a:ext cx="166926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2282071" y="5821918"/>
            <a:ext cx="2701052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Continuous Monitoring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2282071" y="6271974"/>
            <a:ext cx="6101239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provides real-time updates on project progress and risk factors, allowing managers to adapt plans as needed.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212175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AI-Powered Communication and Collaboration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979182"/>
            <a:ext cx="1196816" cy="212324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93513" y="32184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Sentiment Analysis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393513" y="3714036"/>
            <a:ext cx="591276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analyzes project communication to gauge team sentiment, identify potential misunderstandings, and improve communication flow.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5102423"/>
            <a:ext cx="1196816" cy="19150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3513" y="534173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Knowledge Sharing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393513" y="5837277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facilitates knowledge sharing within teams, enabling faster collaboration and access to valuable insights.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844290"/>
            <a:ext cx="1052500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for Streamlined Reporting and Insights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5026938"/>
            <a:ext cx="62979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2578537" y="611588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Real-Time Reports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837724" y="6611422"/>
            <a:ext cx="62979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generates real-time reports on project health, performance metrics, and team productivity.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7494627" y="5026938"/>
            <a:ext cx="62980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9235559" y="611588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Data Visualization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494627" y="6611422"/>
            <a:ext cx="62980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AI presents data in easily understandable visuals, providing insights for informed decision-making.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373392"/>
            <a:ext cx="1154263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Embracing the Future of Project Management</a:t>
            </a:r>
            <a:endParaRPr lang="en-US" sz="4400" dirty="0"/>
          </a:p>
        </p:txBody>
      </p:sp>
      <p:sp>
        <p:nvSpPr>
          <p:cNvPr id="5" name="Text 1"/>
          <p:cNvSpPr/>
          <p:nvPr/>
        </p:nvSpPr>
        <p:spPr>
          <a:xfrm>
            <a:off x="2250272" y="3882214"/>
            <a:ext cx="98075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By embracing AI’s transformative capabilities, project managers can drive efficiency, innovation, and success in today’s dynamic environment.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453</Words>
  <Application>Microsoft Office PowerPoint</Application>
  <PresentationFormat>Custom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Quattrocento Medium</vt:lpstr>
      <vt:lpstr>Arial</vt:lpstr>
      <vt:lpstr>Quattrocento</vt:lpstr>
      <vt:lpstr>Quattrocento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2025-01-09T18:45:53Z</dcterms:created>
  <dcterms:modified xsi:type="dcterms:W3CDTF">2025-01-09T19:02:03Z</dcterms:modified>
</cp:coreProperties>
</file>