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Inter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885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967151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Mastering LinkedIn Networking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3795832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 is a powerful tool. Use it for building relationships, expanding your network, and advancing your career. With over 700M users worldwide, LinkedIn offers many opportunities. Connect with like-minded professionals, potential employers, mentors, and industry influencers.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882402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892731" y="6015037"/>
            <a:ext cx="164902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270040" y="5865495"/>
            <a:ext cx="290381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627245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Key Takeaways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93790" y="571166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 is a way to build connections and expand your network. By optimizing your profile and networking, you can unlock LinkedIn's potential. It can help with opportunities and collaborations.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055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5306" y="604123"/>
            <a:ext cx="5767268" cy="7209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650"/>
              </a:lnSpc>
              <a:buNone/>
            </a:pPr>
            <a:r>
              <a:rPr lang="en-US" sz="45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Optimize Your Profile</a:t>
            </a:r>
            <a:endParaRPr lang="en-US" sz="4500" dirty="0"/>
          </a:p>
        </p:txBody>
      </p:sp>
      <p:sp>
        <p:nvSpPr>
          <p:cNvPr id="4" name="Shape 1"/>
          <p:cNvSpPr/>
          <p:nvPr/>
        </p:nvSpPr>
        <p:spPr>
          <a:xfrm>
            <a:off x="6255306" y="1901547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28303" y="1975604"/>
            <a:ext cx="148114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6969204" y="1901547"/>
            <a:ext cx="2883575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Profile Picture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6969204" y="2393752"/>
            <a:ext cx="6892290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a high-quality profile picture.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255306" y="3211949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04253" y="3286006"/>
            <a:ext cx="196215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700" dirty="0"/>
          </a:p>
        </p:txBody>
      </p:sp>
      <p:sp>
        <p:nvSpPr>
          <p:cNvPr id="10" name="Text 7"/>
          <p:cNvSpPr/>
          <p:nvPr/>
        </p:nvSpPr>
        <p:spPr>
          <a:xfrm>
            <a:off x="6969204" y="3211949"/>
            <a:ext cx="2883575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Compelling Headline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6969204" y="3704153"/>
            <a:ext cx="6892290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Highlight your skills and expertise.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6255306" y="4522351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404491" y="4596408"/>
            <a:ext cx="195858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6969204" y="4522351"/>
            <a:ext cx="2883575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Concise Summary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6969204" y="5014555"/>
            <a:ext cx="6892290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Showcase your achievements and aspirations.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6255306" y="5832753"/>
            <a:ext cx="494228" cy="494228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409134" y="5906810"/>
            <a:ext cx="186571" cy="34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27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700" dirty="0"/>
          </a:p>
        </p:txBody>
      </p:sp>
      <p:sp>
        <p:nvSpPr>
          <p:cNvPr id="18" name="Text 15"/>
          <p:cNvSpPr/>
          <p:nvPr/>
        </p:nvSpPr>
        <p:spPr>
          <a:xfrm>
            <a:off x="6969204" y="5832753"/>
            <a:ext cx="2883575" cy="36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Relevant Keywords</a:t>
            </a:r>
            <a:endParaRPr lang="en-US" sz="2250" dirty="0"/>
          </a:p>
        </p:txBody>
      </p:sp>
      <p:sp>
        <p:nvSpPr>
          <p:cNvPr id="19" name="Text 16"/>
          <p:cNvSpPr/>
          <p:nvPr/>
        </p:nvSpPr>
        <p:spPr>
          <a:xfrm>
            <a:off x="6969204" y="6324957"/>
            <a:ext cx="6892290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 visibility in search results.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6255306" y="6923484"/>
            <a:ext cx="7606189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 your profile is complete and professional. Make it engaging. Include relevant keywords to improve visibility.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28618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Personalize Connection Requests</a:t>
            </a:r>
            <a:endParaRPr lang="en-US" sz="4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15729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951089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Avoid Generic Messages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793790" y="4831318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 specific about your interest in connecting.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904" y="3157299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25904" y="3951089"/>
            <a:ext cx="2292072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Reference Mutual Interests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3425904" y="4831318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Mention shared connections.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138" y="3157299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58138" y="3951089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Demonstrate Sincerity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6058138" y="4831318"/>
            <a:ext cx="22919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 your intention to build a relationship.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93790" y="617517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Personalize your connection requests. Reference mutual interests. This demonstrates your sincerity.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85774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Engage with Content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69701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Like Posts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29589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 your support for relevant content.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69701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Comment on Posts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5332928" y="429589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thoughtful insights and ask questions.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69701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Share Posts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9872067" y="4295894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Contribute value to the LinkedIn community.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93790" y="548092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 with content to establish your presence. Provide thoughtful insights. Increase your visibility.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75134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Join and Participate in Groups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6280190" y="2903815"/>
            <a:ext cx="3664863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14624" y="313824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Relevant Groups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514624" y="3646408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Find groups related to your industry.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903815"/>
            <a:ext cx="3664863" cy="1702832"/>
          </a:xfrm>
          <a:prstGeom prst="roundRect">
            <a:avLst>
              <a:gd name="adj" fmla="val 5595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06301" y="313824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Active Participation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10406301" y="3646408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Engage in discussions.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833461"/>
            <a:ext cx="7556421" cy="1339929"/>
          </a:xfrm>
          <a:prstGeom prst="roundRect">
            <a:avLst>
              <a:gd name="adj" fmla="val 711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14624" y="506789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Share Insights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6514624" y="5576054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 yourself as knowledgeable.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280190" y="642854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LinkedIn Groups are a resource for connecting with professionals. Actively participate. Expand your network.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07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2565" y="586264"/>
            <a:ext cx="5974318" cy="699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Offer Help and Support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2565" y="1605677"/>
            <a:ext cx="1065967" cy="12792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18333" y="1818799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Share Articles</a:t>
            </a:r>
            <a:endParaRPr lang="en-US" sz="22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2565" y="2884884"/>
            <a:ext cx="1065967" cy="127920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7618333" y="3098006"/>
            <a:ext cx="3462218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Provide Recommendations</a:t>
            </a:r>
            <a:endParaRPr lang="en-US" sz="22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2565" y="4164092"/>
            <a:ext cx="1065967" cy="1279208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7618333" y="4377214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Offer Advice</a:t>
            </a:r>
            <a:endParaRPr lang="en-US" sz="22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2565" y="5443299"/>
            <a:ext cx="1065967" cy="1279208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7618333" y="5656421"/>
            <a:ext cx="2798326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Make Introductions</a:t>
            </a:r>
            <a:endParaRPr lang="en-US" sz="2200" dirty="0"/>
          </a:p>
        </p:txBody>
      </p:sp>
      <p:sp>
        <p:nvSpPr>
          <p:cNvPr id="12" name="Text 5"/>
          <p:cNvSpPr/>
          <p:nvPr/>
        </p:nvSpPr>
        <p:spPr>
          <a:xfrm>
            <a:off x="6232565" y="6962299"/>
            <a:ext cx="7651671" cy="6822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Networking is about what you can give. Offer help and resources to your connections. Build a reputation as a helpful networker.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7315" y="816888"/>
            <a:ext cx="7539633" cy="6103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Request Informational Interviews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6404848" y="1706166"/>
            <a:ext cx="22860" cy="4902279"/>
          </a:xfrm>
          <a:prstGeom prst="roundRect">
            <a:avLst>
              <a:gd name="adj" fmla="val 34174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602670" y="2113121"/>
            <a:ext cx="650915" cy="22860"/>
          </a:xfrm>
          <a:prstGeom prst="roundRect">
            <a:avLst>
              <a:gd name="adj" fmla="val 34174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07026" y="1915358"/>
            <a:ext cx="418505" cy="418505"/>
          </a:xfrm>
          <a:prstGeom prst="roundRect">
            <a:avLst>
              <a:gd name="adj" fmla="val 1866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353592" y="1978104"/>
            <a:ext cx="125373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7439263" y="1892141"/>
            <a:ext cx="244125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Reach Out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7439263" y="2308741"/>
            <a:ext cx="6540222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 professionals in your field.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602670" y="3385185"/>
            <a:ext cx="650915" cy="22860"/>
          </a:xfrm>
          <a:prstGeom prst="roundRect">
            <a:avLst>
              <a:gd name="adj" fmla="val 34174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207026" y="3187422"/>
            <a:ext cx="418505" cy="418505"/>
          </a:xfrm>
          <a:prstGeom prst="roundRect">
            <a:avLst>
              <a:gd name="adj" fmla="val 1866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33232" y="3250168"/>
            <a:ext cx="166092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0"/>
          <p:cNvSpPr/>
          <p:nvPr/>
        </p:nvSpPr>
        <p:spPr>
          <a:xfrm>
            <a:off x="7439263" y="3164205"/>
            <a:ext cx="244125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Prepare Questions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7439263" y="3580805"/>
            <a:ext cx="6540222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 your interest and knowledge.</a:t>
            </a:r>
            <a:endParaRPr lang="en-US" sz="1450" dirty="0"/>
          </a:p>
        </p:txBody>
      </p:sp>
      <p:sp>
        <p:nvSpPr>
          <p:cNvPr id="15" name="Shape 12"/>
          <p:cNvSpPr/>
          <p:nvPr/>
        </p:nvSpPr>
        <p:spPr>
          <a:xfrm>
            <a:off x="6602670" y="4657249"/>
            <a:ext cx="650915" cy="22860"/>
          </a:xfrm>
          <a:prstGeom prst="roundRect">
            <a:avLst>
              <a:gd name="adj" fmla="val 34174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207026" y="4459486"/>
            <a:ext cx="418505" cy="418505"/>
          </a:xfrm>
          <a:prstGeom prst="roundRect">
            <a:avLst>
              <a:gd name="adj" fmla="val 1866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333351" y="4522232"/>
            <a:ext cx="165854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7439263" y="4436269"/>
            <a:ext cx="244125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Listen Actively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439263" y="4852868"/>
            <a:ext cx="6540222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Absorb their experiences.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6602670" y="5929313"/>
            <a:ext cx="650915" cy="22860"/>
          </a:xfrm>
          <a:prstGeom prst="roundRect">
            <a:avLst>
              <a:gd name="adj" fmla="val 341749"/>
            </a:avLst>
          </a:prstGeom>
          <a:solidFill>
            <a:srgbClr val="B2D4E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207026" y="5731550"/>
            <a:ext cx="418505" cy="418505"/>
          </a:xfrm>
          <a:prstGeom prst="roundRect">
            <a:avLst>
              <a:gd name="adj" fmla="val 18667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337280" y="5794296"/>
            <a:ext cx="157877" cy="29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</a:t>
            </a:r>
            <a:endParaRPr lang="en-US" sz="2300" dirty="0"/>
          </a:p>
        </p:txBody>
      </p:sp>
      <p:sp>
        <p:nvSpPr>
          <p:cNvPr id="23" name="Text 20"/>
          <p:cNvSpPr/>
          <p:nvPr/>
        </p:nvSpPr>
        <p:spPr>
          <a:xfrm>
            <a:off x="7439263" y="5708333"/>
            <a:ext cx="2441258" cy="305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Express Gratitude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7439263" y="6124932"/>
            <a:ext cx="6540222" cy="2975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Acknowledge their time.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6137315" y="6817638"/>
            <a:ext cx="7842171" cy="595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Informational interviews are effective. Learn from industry experts. Gain insights into career paths.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4282"/>
            <a:ext cx="10119122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Follow Up and Nurture Relationships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477208" y="4218623"/>
            <a:ext cx="310181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Personalized Messages</a:t>
            </a:r>
            <a:endParaRPr lang="en-US" sz="2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22170"/>
            <a:ext cx="4564975" cy="45649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656659" y="4177784"/>
            <a:ext cx="12132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937790" y="2992279"/>
            <a:ext cx="334827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Congratulate Milestones</a:t>
            </a:r>
            <a:endParaRPr lang="en-US" sz="2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122170"/>
            <a:ext cx="4564975" cy="45649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33623" y="2794159"/>
            <a:ext cx="16073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937790" y="544484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Share Resources</a:t>
            </a:r>
            <a:endParaRPr lang="en-US" sz="2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122170"/>
            <a:ext cx="4564975" cy="456497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33742" y="5561409"/>
            <a:ext cx="160496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5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793790" y="694229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 up to stay top of mind. Nurture the relationship over time. Building relationships requires effort.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701296"/>
            <a:ext cx="604301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Putting It All Together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5806440"/>
            <a:ext cx="3005495" cy="22681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793790" y="637341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Optimize Profile</a:t>
            </a:r>
            <a:endParaRPr lang="en-US" sz="2300" dirty="0"/>
          </a:p>
        </p:txBody>
      </p:sp>
      <p:sp>
        <p:nvSpPr>
          <p:cNvPr id="6" name="Shape 3"/>
          <p:cNvSpPr/>
          <p:nvPr/>
        </p:nvSpPr>
        <p:spPr>
          <a:xfrm>
            <a:off x="4139446" y="5466159"/>
            <a:ext cx="3005614" cy="22681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139446" y="60331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Personalize Requests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485221" y="5125879"/>
            <a:ext cx="3005614" cy="22681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485221" y="5692854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Engage with Content</a:t>
            </a:r>
            <a:endParaRPr lang="en-US" sz="2300" dirty="0"/>
          </a:p>
        </p:txBody>
      </p:sp>
      <p:sp>
        <p:nvSpPr>
          <p:cNvPr id="10" name="Shape 7"/>
          <p:cNvSpPr/>
          <p:nvPr/>
        </p:nvSpPr>
        <p:spPr>
          <a:xfrm>
            <a:off x="10830997" y="4785717"/>
            <a:ext cx="3005614" cy="226814"/>
          </a:xfrm>
          <a:prstGeom prst="roundRect">
            <a:avLst>
              <a:gd name="adj" fmla="val 4200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830997" y="535269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Follow Up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793790" y="700063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Networking is a way to build connections. Open doors to opportunities. Effective networking is the key to progress.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446</Words>
  <Application>Microsoft Office PowerPoint</Application>
  <PresentationFormat>Custom</PresentationFormat>
  <Paragraphs>88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Inter</vt:lpstr>
      <vt:lpstr>Petrona Bold</vt:lpstr>
      <vt:lpstr>Inter Bold</vt:lpstr>
      <vt:lpstr>Inter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2025-02-28T15:20:03Z</dcterms:created>
  <dcterms:modified xsi:type="dcterms:W3CDTF">2025-02-28T15:21:56Z</dcterms:modified>
</cp:coreProperties>
</file>