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DM Sans" pitchFamily="2" charset="0"/>
      <p:regular r:id="rId17"/>
      <p:bold r:id="rId18"/>
    </p:embeddedFont>
    <p:embeddedFont>
      <p:font typeface="Libre Baskerville" panose="02000000000000000000" pitchFamily="2" charset="0"/>
      <p:regular r:id="rId19"/>
      <p:bold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43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3704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 in Project Management: 5 Revolutionary Shifts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90354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isn't just changing project management—it's revolutionizing it. Discover how cutting-edge AI tools are transforming planning, execution, and delivery across industries.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E2B2F4E-6E32-B6A3-7568-C33337406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252909"/>
            <a:ext cx="7556421" cy="13885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91E85A-5D72-243C-E38C-ABC38988F197}"/>
              </a:ext>
            </a:extLst>
          </p:cNvPr>
          <p:cNvSpPr txBox="1"/>
          <p:nvPr/>
        </p:nvSpPr>
        <p:spPr>
          <a:xfrm>
            <a:off x="793790" y="6008970"/>
            <a:ext cx="7945096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#AIinProjectManagement #DigitalTransformation #FutureOfWork #AgileLeadership #PMO #ProgramManagement #ProjectLeadership #AIForPMs #PredictiveAnalytics #DeliveryExcellence #ManagingProjectsTheAgileWay #LeadershipInTech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8166"/>
            <a:ext cx="84791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Productivity Tool Integration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826544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826544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826544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826544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34853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Today's project managers integrate specialized AI tools to create a seamless productivity ecosystem.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537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Accelerating Documentation &amp; Communication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7656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43066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32033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Content Creation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693795"/>
            <a:ext cx="47236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Generate project charters, plans, and reports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426827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39685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85096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623673"/>
            <a:ext cx="30379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Audience Adaptation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5114092"/>
            <a:ext cx="44503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Tailor messaging for different stakeholders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68856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81715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627126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60439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Time Savings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534388"/>
            <a:ext cx="44593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Reduce documentation time by up to 80%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9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3640" y="610672"/>
            <a:ext cx="7589520" cy="13877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 Writing Tools for Project Managers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6263640" y="2442567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10x</a:t>
            </a:r>
            <a:endParaRPr lang="en-US" sz="5750" dirty="0"/>
          </a:p>
        </p:txBody>
      </p:sp>
      <p:sp>
        <p:nvSpPr>
          <p:cNvPr id="5" name="Text 2"/>
          <p:cNvSpPr/>
          <p:nvPr/>
        </p:nvSpPr>
        <p:spPr>
          <a:xfrm>
            <a:off x="6495217" y="3452932"/>
            <a:ext cx="3165038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Documentation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263640" y="3933230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Speed increase for creating project artifacts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0224968" y="2442567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65%</a:t>
            </a:r>
            <a:endParaRPr lang="en-US" sz="5750" dirty="0"/>
          </a:p>
        </p:txBody>
      </p:sp>
      <p:sp>
        <p:nvSpPr>
          <p:cNvPr id="8" name="Text 5"/>
          <p:cNvSpPr/>
          <p:nvPr/>
        </p:nvSpPr>
        <p:spPr>
          <a:xfrm>
            <a:off x="10650974" y="3452932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More Consistency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224968" y="3933230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Improvement in documentation standardization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244245" y="5421035"/>
            <a:ext cx="362819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45%</a:t>
            </a:r>
            <a:endParaRPr lang="en-US" sz="5750" dirty="0"/>
          </a:p>
        </p:txBody>
      </p:sp>
      <p:sp>
        <p:nvSpPr>
          <p:cNvPr id="11" name="Text 8"/>
          <p:cNvSpPr/>
          <p:nvPr/>
        </p:nvSpPr>
        <p:spPr>
          <a:xfrm>
            <a:off x="8670250" y="6431399"/>
            <a:ext cx="2776180" cy="347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Time Savings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8244245" y="6911697"/>
            <a:ext cx="3628192" cy="7105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Reduction in time spent on administrative tasks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73830"/>
            <a:ext cx="82104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Future Project Manager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06241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157430"/>
            <a:ext cx="22542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Strategic Leader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6002179"/>
            <a:ext cx="22542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Focus on vision and outcomes rather than tasks.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5062418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19067" y="5157430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 Orchestrator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19067" y="6002179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Direct AI tools to optimize project delivery.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5062418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50674" y="5157430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Continuous Learner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50674" y="6002179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Stay adaptable through ongoing skill development.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5062418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582281" y="5157430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Human Connection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582281" y="6002179"/>
            <a:ext cx="225432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Excel at leadership that AI cannot replicate.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7398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2292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is not replacing project managers—it's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amplifying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them. Those who embrace these technologies will unlock new levels of productivity, foresight, and influence. The key is to stay curious, experiment with AI-enhanced tools, and lean into a mindset of continuous learning.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2968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Because in the age of AI, the best project managers won't just deliver outcomes—they'll </a:t>
            </a: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architect the future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30673" y="608409"/>
            <a:ext cx="9426654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The AI Revolution in Project Management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673" y="2320052"/>
            <a:ext cx="1104424" cy="13252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866328" y="2540913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Learn AI Tools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866328" y="3018473"/>
            <a:ext cx="79909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Understand AI-enhanced platforms for project management.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673" y="3645337"/>
            <a:ext cx="1104424" cy="132528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866328" y="3866198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Interpret Data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5866328" y="4343757"/>
            <a:ext cx="79909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Develop skills to analyze AI-generated insights.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0673" y="4970621"/>
            <a:ext cx="1104424" cy="132528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866328" y="5191482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Automate Tasks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5866328" y="5669042"/>
            <a:ext cx="79909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Delegate routine work to AI assistants.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0673" y="6295906"/>
            <a:ext cx="1104424" cy="132528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866328" y="6516767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Focus on Strategy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5866328" y="6994327"/>
            <a:ext cx="79909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Elevate your role to strategic leadership.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35887"/>
            <a:ext cx="83227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Predictive Risk Management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11642"/>
            <a:ext cx="31153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Traditional Approach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19278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Relies on historical data and intuition.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Reactive to problems after they appear.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2673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Limited by human perception of patterns.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611642"/>
            <a:ext cx="32067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AI-Powered Approach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419278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Analyzes real-time project data continuously.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75976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Forecasts bottlenecks before they happen.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32673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Identifies subtle risk patterns humans might miss.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52944"/>
            <a:ext cx="96028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Tools for Predictive Risk Analysis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601885"/>
            <a:ext cx="4196358" cy="2909888"/>
          </a:xfrm>
          <a:prstGeom prst="roundRect">
            <a:avLst>
              <a:gd name="adj" fmla="val 327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4836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Smartsheet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32673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Uses AI to flag potential schedule conflicts and resource bottlenecks.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224" y="6188631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Provides automated risk scoring across projects.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4601885"/>
            <a:ext cx="4196358" cy="2909888"/>
          </a:xfrm>
          <a:prstGeom prst="roundRect">
            <a:avLst>
              <a:gd name="adj" fmla="val 327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451396" y="4836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Wrike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451396" y="532673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Offers predictive risk assessment based on task completion patterns.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451396" y="6188631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Generates automated recommendations for risk mitigation.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40133" y="4601885"/>
            <a:ext cx="4196358" cy="2909888"/>
          </a:xfrm>
          <a:prstGeom prst="roundRect">
            <a:avLst>
              <a:gd name="adj" fmla="val 327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874568" y="4836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Microsoft Project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9874568" y="532673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Features AI-powered schedule analysis and resource optimization.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9874568" y="6188631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Identifies critical path issues before they impact delivery.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98495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Automating Routine Project Tasks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366004" y="2861548"/>
            <a:ext cx="33264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Schedule Management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Automatic updates to timelines based on progress.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Report Generation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Automated status reports and executive summaries.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853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Resource Allocation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Smart assignment of team members to tasks.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Task Prioritization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AI-driven backlog management and sprint planning.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3352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AI-Enhanced Project Platforms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29124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333750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3691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ClickUp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859530"/>
            <a:ext cx="28994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Features AI writing assistant for project documentation and smart time estimates.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713803" y="329124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874" y="3333750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50919" y="33691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Asana Intelligence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450919" y="3859530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Offers workflow automation and smart task prioritization.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7647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807273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8426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Jira Smart Fields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333053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Provides intelligent field suggestions and automated workflows.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698456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Real-Time Data Insights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Strategic Insights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56336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Actionable recommendations for project optimization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Visual Analytics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483000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Interactive dashboards and predictive models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Integrated Data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53650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Unified sources from across the project ecosystem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8640"/>
            <a:ext cx="122716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Intelligence for Project Managers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1047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Power BI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Connects to multiple data sources for comprehensive project analytics.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661047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Tableau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Creates advanced visualizations for complex project data.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661047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5147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Monday.com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6005155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Offers intuitive dashboards with AI-driven recommendations.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736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528" y="2653308"/>
            <a:ext cx="7808476" cy="543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AI Assistants for Team Productivity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303770" y="3457337"/>
            <a:ext cx="22860" cy="4292441"/>
          </a:xfrm>
          <a:prstGeom prst="roundRect">
            <a:avLst>
              <a:gd name="adj" fmla="val 319483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620828" y="3641527"/>
            <a:ext cx="521613" cy="22860"/>
          </a:xfrm>
          <a:prstGeom prst="roundRect">
            <a:avLst>
              <a:gd name="adj" fmla="val 319483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119580" y="3457337"/>
            <a:ext cx="391239" cy="391239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827" y="3489960"/>
            <a:ext cx="260747" cy="3259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55018" y="3517106"/>
            <a:ext cx="2490787" cy="271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Meeting Transcription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608528" y="3893106"/>
            <a:ext cx="5837277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captures and summarizes key discussion points and decisions.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7487960" y="4684633"/>
            <a:ext cx="521613" cy="22860"/>
          </a:xfrm>
          <a:prstGeom prst="roundRect">
            <a:avLst>
              <a:gd name="adj" fmla="val 319483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119580" y="4500443"/>
            <a:ext cx="391239" cy="391239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4827" y="4533067"/>
            <a:ext cx="260747" cy="32599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184594" y="4560213"/>
            <a:ext cx="2173605" cy="271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Smart Reminders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8184594" y="4936212"/>
            <a:ext cx="5837277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Contextual alerts based on project needs and team availability.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6620828" y="5583793"/>
            <a:ext cx="521613" cy="22860"/>
          </a:xfrm>
          <a:prstGeom prst="roundRect">
            <a:avLst>
              <a:gd name="adj" fmla="val 319483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119580" y="5399603"/>
            <a:ext cx="391239" cy="391239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4827" y="5432227"/>
            <a:ext cx="260747" cy="32599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25384" y="5459373"/>
            <a:ext cx="2420422" cy="271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Knowledge Assistance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608528" y="5835372"/>
            <a:ext cx="5837277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answers project questions using organizational knowledge base.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7487960" y="6483072"/>
            <a:ext cx="521613" cy="22860"/>
          </a:xfrm>
          <a:prstGeom prst="roundRect">
            <a:avLst>
              <a:gd name="adj" fmla="val 319483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7119580" y="6298882"/>
            <a:ext cx="391239" cy="391239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4827" y="6331506"/>
            <a:ext cx="260747" cy="32599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184594" y="6358652"/>
            <a:ext cx="2173605" cy="271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Time Tracking</a:t>
            </a:r>
            <a:endParaRPr lang="en-US" sz="1700" dirty="0"/>
          </a:p>
        </p:txBody>
      </p:sp>
      <p:sp>
        <p:nvSpPr>
          <p:cNvPr id="24" name="Text 17"/>
          <p:cNvSpPr/>
          <p:nvPr/>
        </p:nvSpPr>
        <p:spPr>
          <a:xfrm>
            <a:off x="8184594" y="6734651"/>
            <a:ext cx="5837277" cy="278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Automated logging of activities and task completion.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615</Words>
  <Application>Microsoft Office PowerPoint</Application>
  <PresentationFormat>Custom</PresentationFormat>
  <Paragraphs>115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DM Sans</vt:lpstr>
      <vt:lpstr>Arial</vt:lpstr>
      <vt:lpstr>Aptos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2025-06-06T16:49:56Z</dcterms:created>
  <dcterms:modified xsi:type="dcterms:W3CDTF">2025-12-30T00:20:30Z</dcterms:modified>
</cp:coreProperties>
</file>