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DM Sans Semi Bold" panose="020B0604020202020204" charset="0"/>
      <p:regular r:id="rId18"/>
    </p:embeddedFont>
    <p:embeddedFont>
      <p:font typeface="Inter Medium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191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71308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92548" y="396070"/>
            <a:ext cx="9244063" cy="1700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Mitigating Risk in E-Commerce Launches: A Project Manager's Guide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4592548" y="1869264"/>
            <a:ext cx="9244063" cy="14556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Launching or relaunching an e-commerce platform is exciting—but it's also one of the riskiest initiatives a business can undertake. From broken payment flows to data migration mishaps and SEO drops, a single overlooked detail can cost you revenue, customer trust, and brand reputation.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4592548" y="3580056"/>
            <a:ext cx="924406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That's why </a:t>
            </a:r>
            <a:r>
              <a:rPr lang="en-US" sz="17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risk mitigation</a:t>
            </a: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is a top priority for e-commerce project managers. Whether you're overseeing a replatforming effort, new feature rollout, or complete redesign, having a proactive risk management strategy is the difference between a seamless launch and a six-figure mistake.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C48281C2-A0EA-9AC5-3B7B-B186939A2C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2548" y="5249028"/>
            <a:ext cx="6049246" cy="11160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5DB263-726E-2840-BB8F-153EE6A9B87E}"/>
              </a:ext>
            </a:extLst>
          </p:cNvPr>
          <p:cNvSpPr txBox="1"/>
          <p:nvPr/>
        </p:nvSpPr>
        <p:spPr>
          <a:xfrm>
            <a:off x="4500080" y="6524932"/>
            <a:ext cx="99453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#EcommerceProjectManagement #DigitalRiskManagement #EcommerceLaunch #ProjectManagementTips #RiskMitigation #TechProjectManagement #DigitalPM #GoLiveChecklist #EcommerceUX #SiteMigration #SEORisks #EcommerceDevelopment #OmnichannelCommerce #WebsiteLaunch #ProjectManagerLife #ManagingProjectsTheAgileWay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16161"/>
            <a:ext cx="754594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Involving Customer Support in UAT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173676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Support teams interact with customers daily and understand their pain points. Including them in User Acceptance Testing helps identify potential issues from the customer perspective.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717721"/>
            <a:ext cx="4158615" cy="25702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5571411"/>
            <a:ext cx="333244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Edge Case Identification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6061829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Support teams can test unusual scenarios they've encountered in customer interactions that developers might not anticipate.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717721"/>
            <a:ext cx="4158615" cy="25702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893" y="55714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Knowledge Building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35893" y="6061829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Participation in testing helps support staff learn the new system thoroughly before having to assist customers with it.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717721"/>
            <a:ext cx="4158615" cy="25702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77995" y="5571411"/>
            <a:ext cx="40289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Documentation Improvement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677995" y="6061829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Support teams can help create better help resources based on their testing experience and anticipated customer questions.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1875" y="720328"/>
            <a:ext cx="6150054" cy="5085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Feature Flags &amp; Toggle Systems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11875" y="1635681"/>
            <a:ext cx="13206651" cy="651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Feature flags provide a safety net during launches by allowing teams to enable or disable specific functionality without deploying new code. This approach significantly reduces risk during complex rollouts.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711875" y="2515553"/>
            <a:ext cx="1650802" cy="1172170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222" y="2922865"/>
            <a:ext cx="285988" cy="35754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566035" y="2718911"/>
            <a:ext cx="3863102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Implement Feature Flag System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2566035" y="3158847"/>
            <a:ext cx="607504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Integrate tools like LaunchDarkly or Split.io into your codebase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2464356" y="3678198"/>
            <a:ext cx="11352490" cy="11430"/>
          </a:xfrm>
          <a:prstGeom prst="roundRect">
            <a:avLst>
              <a:gd name="adj" fmla="val 26695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711875" y="3789402"/>
            <a:ext cx="3301603" cy="1172170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682" y="4196715"/>
            <a:ext cx="285988" cy="35754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216837" y="3992761"/>
            <a:ext cx="3023473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Configure User Targeting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4216837" y="4432697"/>
            <a:ext cx="4611767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Set up rules for which users see which features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4115157" y="4952048"/>
            <a:ext cx="9701689" cy="11430"/>
          </a:xfrm>
          <a:prstGeom prst="roundRect">
            <a:avLst>
              <a:gd name="adj" fmla="val 26695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711875" y="5063252"/>
            <a:ext cx="4952405" cy="1172170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5023" y="5470565"/>
            <a:ext cx="285988" cy="35754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867638" y="5266611"/>
            <a:ext cx="3071574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Deploy With Features Off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5867638" y="5706547"/>
            <a:ext cx="5017770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Release code safely with new functionality disabled</a:t>
            </a:r>
            <a:endParaRPr lang="en-US" sz="1600" dirty="0"/>
          </a:p>
        </p:txBody>
      </p:sp>
      <p:sp>
        <p:nvSpPr>
          <p:cNvPr id="18" name="Shape 13"/>
          <p:cNvSpPr/>
          <p:nvPr/>
        </p:nvSpPr>
        <p:spPr>
          <a:xfrm>
            <a:off x="5765959" y="6225897"/>
            <a:ext cx="8050887" cy="11430"/>
          </a:xfrm>
          <a:prstGeom prst="roundRect">
            <a:avLst>
              <a:gd name="adj" fmla="val 266954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711875" y="6337102"/>
            <a:ext cx="6603325" cy="1172170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484" y="6744414"/>
            <a:ext cx="285988" cy="35754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518559" y="6540460"/>
            <a:ext cx="3205520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Gradually Enable Features</a:t>
            </a:r>
            <a:endParaRPr lang="en-US" sz="2000" dirty="0"/>
          </a:p>
        </p:txBody>
      </p:sp>
      <p:sp>
        <p:nvSpPr>
          <p:cNvPr id="22" name="Text 16"/>
          <p:cNvSpPr/>
          <p:nvPr/>
        </p:nvSpPr>
        <p:spPr>
          <a:xfrm>
            <a:off x="7518559" y="6980396"/>
            <a:ext cx="5950148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Turn on features incrementally while monitoring performance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03064"/>
            <a:ext cx="793146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Critical KPIs to Monitor After Launch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17236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Monitoring key performance indicators is crucial in the hours and days after a go-live. Real-time dashboards help teams quickly identify and address issues before they significantly impact the business.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704624"/>
            <a:ext cx="13042583" cy="34779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6437709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 real-time dashboards in GA4, Datadog, or Looker Studio to stay on top of these metrics and respond fast to any concerning trends. The first 24-48 hours after launch are especially critical for monitoring system performance and user behavior.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1532"/>
            <a:ext cx="6346984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Phased Monitoring Approach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185213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Different metrics require attention at different stages after launch. A structured monitoring plan ensures nothing falls through the cracks during the critical post-launch period.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1456373" y="3190399"/>
            <a:ext cx="323611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Immediate (First Hours)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3680817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Focus on technical metrics: server uptime, error rates, payment processing, and critical user flows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596164"/>
            <a:ext cx="339328" cy="4242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937790" y="30089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First Day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937790" y="3499366"/>
            <a:ext cx="38988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Monitor conversion metrics, cart abandonment, and user behavior patterns compared to pre-launch baselines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984665"/>
            <a:ext cx="339328" cy="4242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937790" y="56429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First Week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9937790" y="6133386"/>
            <a:ext cx="3898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Analyze SEO impact, organic traffic trends, and customer feedback through support channels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6210538"/>
            <a:ext cx="339328" cy="42422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857256" y="564296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First Month</a:t>
            </a:r>
            <a:endParaRPr lang="en-US" sz="2200" dirty="0"/>
          </a:p>
        </p:txBody>
      </p:sp>
      <p:sp>
        <p:nvSpPr>
          <p:cNvPr id="17" name="Text 9"/>
          <p:cNvSpPr/>
          <p:nvPr/>
        </p:nvSpPr>
        <p:spPr>
          <a:xfrm>
            <a:off x="793790" y="6133386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Evaluate overall business KPIs, customer retention, and long-term performance indicators</a:t>
            </a:r>
            <a:endParaRPr lang="en-US" sz="17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5838230" y="5822037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4</a:t>
            </a:r>
            <a:endParaRPr lang="en-US" sz="2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34126" y="887849"/>
            <a:ext cx="9251275" cy="554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Final Thoughts: Proactive Risk Management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4434126" y="1691997"/>
            <a:ext cx="9419749" cy="106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E-commerce launches are complex, high-stakes, and filled with moving parts. But with thoughtful planning, technical foresight, and stakeholder alignment, project managers can mitigate risks—not just react to them.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434126" y="3117533"/>
            <a:ext cx="2917984" cy="732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80%</a:t>
            </a:r>
            <a:endParaRPr lang="en-US" sz="5750" dirty="0"/>
          </a:p>
        </p:txBody>
      </p:sp>
      <p:sp>
        <p:nvSpPr>
          <p:cNvPr id="6" name="Text 3"/>
          <p:cNvSpPr/>
          <p:nvPr/>
        </p:nvSpPr>
        <p:spPr>
          <a:xfrm>
            <a:off x="4506278" y="4126944"/>
            <a:ext cx="27736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Launch Issues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4434126" y="4606766"/>
            <a:ext cx="2917984" cy="106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Of e-commerce launch problems can be prevented with proper risk planning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684889" y="3117533"/>
            <a:ext cx="2918103" cy="732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3x</a:t>
            </a:r>
            <a:endParaRPr lang="en-US" sz="5750" dirty="0"/>
          </a:p>
        </p:txBody>
      </p:sp>
      <p:sp>
        <p:nvSpPr>
          <p:cNvPr id="9" name="Text 6"/>
          <p:cNvSpPr/>
          <p:nvPr/>
        </p:nvSpPr>
        <p:spPr>
          <a:xfrm>
            <a:off x="7757041" y="4126944"/>
            <a:ext cx="27736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Recovery Cost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7684889" y="4606766"/>
            <a:ext cx="2918103" cy="106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More expensive to fix issues after launch than prevent them beforehand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0935772" y="3117533"/>
            <a:ext cx="2917984" cy="732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750"/>
              </a:lnSpc>
              <a:buNone/>
            </a:pPr>
            <a:r>
              <a:rPr lang="en-US" sz="57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24h</a:t>
            </a:r>
            <a:endParaRPr lang="en-US" sz="5750" dirty="0"/>
          </a:p>
        </p:txBody>
      </p:sp>
      <p:sp>
        <p:nvSpPr>
          <p:cNvPr id="12" name="Text 9"/>
          <p:cNvSpPr/>
          <p:nvPr/>
        </p:nvSpPr>
        <p:spPr>
          <a:xfrm>
            <a:off x="11007923" y="4126944"/>
            <a:ext cx="27736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1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Critical Window</a:t>
            </a:r>
            <a:endParaRPr lang="en-US" sz="2150" dirty="0"/>
          </a:p>
        </p:txBody>
      </p:sp>
      <p:sp>
        <p:nvSpPr>
          <p:cNvPr id="13" name="Text 10"/>
          <p:cNvSpPr/>
          <p:nvPr/>
        </p:nvSpPr>
        <p:spPr>
          <a:xfrm>
            <a:off x="10935772" y="4606766"/>
            <a:ext cx="2917984" cy="1420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First day is most important for identifying and addressing launch problems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4434126" y="6276499"/>
            <a:ext cx="9419749" cy="1065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best PMs anticipate problems before they occur, build cushions into timelines, and always have a contingency plan ready. Launching a digital storefront may be unpredictable, but your risk strategy doesn't have to be.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3921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388156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E-commerce launches are complex, high-stakes, and filled with moving parts. But with thoughtful planning, technical foresight, and stakeholder alignment, project managers can mitigate risks—not just react to them.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4094917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The best PMs anticipate problems before they occur, build cushions into timelines, and always have a contingency plan ready. Launching a digital storefront may be unpredictable, but your risk strategy doesn't have to be.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801678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Planning a site launch or replatforming initiative? Don't let preventable issues derail your go-live. This blog covers key risks and how to manage them—before they impact revenue.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970836"/>
            <a:ext cx="9225320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Understanding E-Commerce Launch Risks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4451390" y="1792962"/>
            <a:ext cx="93852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Understanding what can go wrong is the first step to avoiding it. E-commerce launches involve multiple critical systems that must work together flawlessly to deliver a smooth customer experience.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4451390" y="313682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3179326"/>
            <a:ext cx="340162" cy="4252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88506" y="3214688"/>
            <a:ext cx="38138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Payment Processing Failures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188506" y="4059436"/>
            <a:ext cx="38138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Incomplete or incorrect gateway configurations can block transactions or cause errors at checkout.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9285803" y="313682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0874" y="3179326"/>
            <a:ext cx="340162" cy="4252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022919" y="3214688"/>
            <a:ext cx="32387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Data Loss or Corruption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10022919" y="3705106"/>
            <a:ext cx="38138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Poorly executed data migrations can result in missing products, broken SKUs, or incorrect customer records.</a:t>
            </a:r>
            <a:endParaRPr lang="en-US" sz="1750" dirty="0"/>
          </a:p>
        </p:txBody>
      </p:sp>
      <p:sp>
        <p:nvSpPr>
          <p:cNvPr id="13" name="Shape 8"/>
          <p:cNvSpPr/>
          <p:nvPr/>
        </p:nvSpPr>
        <p:spPr>
          <a:xfrm>
            <a:off x="4451390" y="596467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6007179"/>
            <a:ext cx="340162" cy="42529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188506" y="6042541"/>
            <a:ext cx="449460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Performance Issues or Downtime</a:t>
            </a:r>
            <a:endParaRPr lang="en-US" sz="2200" dirty="0"/>
          </a:p>
        </p:txBody>
      </p:sp>
      <p:sp>
        <p:nvSpPr>
          <p:cNvPr id="16" name="Text 10"/>
          <p:cNvSpPr/>
          <p:nvPr/>
        </p:nvSpPr>
        <p:spPr>
          <a:xfrm>
            <a:off x="5188506" y="6532959"/>
            <a:ext cx="86481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Traffic spikes, especially during launches or promotions, can overwhelm servers if load testing isn't done.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0902" y="610433"/>
            <a:ext cx="5612963" cy="55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More Critical Launch Risks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6260902" y="1412438"/>
            <a:ext cx="7594997" cy="106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Beyond technical failures, e-commerce launches face additional risks that can significantly impact business performance and customer satisfaction.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260902" y="2723555"/>
            <a:ext cx="3686889" cy="3045381"/>
          </a:xfrm>
          <a:prstGeom prst="roundRect">
            <a:avLst>
              <a:gd name="adj" fmla="val 109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82120" y="2944773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SEO Drops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6482120" y="3423166"/>
            <a:ext cx="3244453" cy="2124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Improper handling of redirects, metadata, or URL structure changes can severely damage organic traffic, leading to lost visibility and revenue.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10169009" y="2723555"/>
            <a:ext cx="3686889" cy="3045381"/>
          </a:xfrm>
          <a:prstGeom prst="roundRect">
            <a:avLst>
              <a:gd name="adj" fmla="val 1090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390227" y="2944773"/>
            <a:ext cx="3244453" cy="6912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Third-Party Integration Failures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10390227" y="3768804"/>
            <a:ext cx="3244453" cy="1770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Malfunctions with ERP, CRM, shipping, or tax tools can create order and fulfillment chaos that affects the entire supply chain.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260902" y="5990153"/>
            <a:ext cx="7594997" cy="1629013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82120" y="6211372"/>
            <a:ext cx="5170170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Cart Abandonment Due to UX Changes</a:t>
            </a:r>
            <a:endParaRPr lang="en-US" sz="2150" dirty="0"/>
          </a:p>
        </p:txBody>
      </p:sp>
      <p:sp>
        <p:nvSpPr>
          <p:cNvPr id="13" name="Text 10"/>
          <p:cNvSpPr/>
          <p:nvPr/>
        </p:nvSpPr>
        <p:spPr>
          <a:xfrm>
            <a:off x="6482120" y="6689765"/>
            <a:ext cx="7152561" cy="708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 new checkout or navigation flow may confuse users if not properly tested or optimized, resulting in lost sales opportunities.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1532"/>
            <a:ext cx="692336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Risk Assessment: The First Step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185213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At project kickoff, lead a session with stakeholders and technical teams to brainstorm risks and assign severity/probability ratings. This collaborative approach ensures all perspectives are considered.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2197418" y="30996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Stakeholder Input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3590092"/>
            <a:ext cx="42388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Gather insights from business owners, technical teams, and customer-facing staff to identify potential risks.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362" y="4085034"/>
            <a:ext cx="318968" cy="39862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97628" y="30996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Risk Prioritization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597628" y="3590092"/>
            <a:ext cx="42389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Rank risks based on likelihood and potential business impact to focus mitigation efforts.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6713" y="4085034"/>
            <a:ext cx="318968" cy="39862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597628" y="5552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RAID Log Creation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9597628" y="6042660"/>
            <a:ext cx="42389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Document Risks, Assumptions, Issues, and Dependencies in a centralized tracking system.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6713" y="5747385"/>
            <a:ext cx="318968" cy="398621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2197418" y="57336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Mitigation Planning</a:t>
            </a:r>
            <a:endParaRPr lang="en-US" sz="2200" dirty="0"/>
          </a:p>
        </p:txBody>
      </p:sp>
      <p:sp>
        <p:nvSpPr>
          <p:cNvPr id="17" name="Text 9"/>
          <p:cNvSpPr/>
          <p:nvPr/>
        </p:nvSpPr>
        <p:spPr>
          <a:xfrm>
            <a:off x="793790" y="6224111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Develop specific action plans for each high-priority risk identified.</a:t>
            </a:r>
            <a:endParaRPr lang="en-US" sz="1750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833092"/>
            <a:ext cx="4564975" cy="4564975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362" y="5747385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76499" y="666631"/>
            <a:ext cx="5554861" cy="513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Performance &amp; Load Testing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376499" y="1411248"/>
            <a:ext cx="9535001" cy="9858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Include performance and load testing in your project timeline to ensure your platform can handle expected traffic volumes and peak conditions. This proactive approach prevents launch-day disasters.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4607600" y="2628186"/>
            <a:ext cx="22860" cy="4934664"/>
          </a:xfrm>
          <a:prstGeom prst="roundRect">
            <a:avLst>
              <a:gd name="adj" fmla="val 13479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815840" y="2847856"/>
            <a:ext cx="616268" cy="22860"/>
          </a:xfrm>
          <a:prstGeom prst="roundRect">
            <a:avLst>
              <a:gd name="adj" fmla="val 13479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376499" y="2628186"/>
            <a:ext cx="462201" cy="4622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3533" y="2666702"/>
            <a:ext cx="308134" cy="38516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634752" y="2698790"/>
            <a:ext cx="3642836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Baseline Performance Testing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5634752" y="3143012"/>
            <a:ext cx="8276749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Establish current performance metrics as a comparison benchmark.</a:t>
            </a:r>
            <a:endParaRPr lang="en-US" sz="1600" dirty="0"/>
          </a:p>
        </p:txBody>
      </p:sp>
      <p:sp>
        <p:nvSpPr>
          <p:cNvPr id="11" name="Shape 7"/>
          <p:cNvSpPr/>
          <p:nvPr/>
        </p:nvSpPr>
        <p:spPr>
          <a:xfrm>
            <a:off x="4815840" y="4102060"/>
            <a:ext cx="616268" cy="22860"/>
          </a:xfrm>
          <a:prstGeom prst="roundRect">
            <a:avLst>
              <a:gd name="adj" fmla="val 13479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376499" y="3882390"/>
            <a:ext cx="462201" cy="4622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533" y="3920907"/>
            <a:ext cx="308134" cy="38516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634752" y="3952994"/>
            <a:ext cx="2824282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Simulated User Testing</a:t>
            </a:r>
            <a:endParaRPr lang="en-US" sz="2000" dirty="0"/>
          </a:p>
        </p:txBody>
      </p:sp>
      <p:sp>
        <p:nvSpPr>
          <p:cNvPr id="15" name="Text 10"/>
          <p:cNvSpPr/>
          <p:nvPr/>
        </p:nvSpPr>
        <p:spPr>
          <a:xfrm>
            <a:off x="5634752" y="4397216"/>
            <a:ext cx="8276749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 tools like LoadNinja or k6 to simulate realistic user behaviors and traffic patterns.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4815840" y="5684877"/>
            <a:ext cx="616268" cy="22860"/>
          </a:xfrm>
          <a:prstGeom prst="roundRect">
            <a:avLst>
              <a:gd name="adj" fmla="val 13479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4376499" y="5465207"/>
            <a:ext cx="462201" cy="4622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3533" y="5503724"/>
            <a:ext cx="308134" cy="38516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634752" y="5535811"/>
            <a:ext cx="2567821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Critical Path Testing</a:t>
            </a:r>
            <a:endParaRPr lang="en-US" sz="2000" dirty="0"/>
          </a:p>
        </p:txBody>
      </p:sp>
      <p:sp>
        <p:nvSpPr>
          <p:cNvPr id="20" name="Text 14"/>
          <p:cNvSpPr/>
          <p:nvPr/>
        </p:nvSpPr>
        <p:spPr>
          <a:xfrm>
            <a:off x="5634752" y="5980033"/>
            <a:ext cx="8276749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Focus on payment flows, search functionality, and checkout processes under load.</a:t>
            </a:r>
            <a:endParaRPr lang="en-US" sz="1600" dirty="0"/>
          </a:p>
        </p:txBody>
      </p:sp>
      <p:sp>
        <p:nvSpPr>
          <p:cNvPr id="21" name="Shape 15"/>
          <p:cNvSpPr/>
          <p:nvPr/>
        </p:nvSpPr>
        <p:spPr>
          <a:xfrm>
            <a:off x="4815840" y="6939082"/>
            <a:ext cx="616268" cy="22860"/>
          </a:xfrm>
          <a:prstGeom prst="roundRect">
            <a:avLst>
              <a:gd name="adj" fmla="val 134798"/>
            </a:avLst>
          </a:prstGeom>
          <a:solidFill>
            <a:srgbClr val="D8D4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4376499" y="6719411"/>
            <a:ext cx="462201" cy="462201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533" y="6757928"/>
            <a:ext cx="308134" cy="385167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634752" y="6790015"/>
            <a:ext cx="3551515" cy="320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Device Compatibility Testing</a:t>
            </a:r>
            <a:endParaRPr lang="en-US" sz="2000" dirty="0"/>
          </a:p>
        </p:txBody>
      </p:sp>
      <p:sp>
        <p:nvSpPr>
          <p:cNvPr id="25" name="Text 18"/>
          <p:cNvSpPr/>
          <p:nvPr/>
        </p:nvSpPr>
        <p:spPr>
          <a:xfrm>
            <a:off x="5634752" y="7234238"/>
            <a:ext cx="8276749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Verify performance across different devices, browsers, and connection speeds.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0331" y="582216"/>
            <a:ext cx="5861090" cy="5288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Controlled Rollout Strategies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740331" y="1348978"/>
            <a:ext cx="9492139" cy="676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 a phased approach instead of a big-bang launch to minimize risk exposure and catch critical issues before they affect your entire customer base.</a:t>
            </a:r>
            <a:endParaRPr lang="en-US" sz="1650" dirty="0"/>
          </a:p>
        </p:txBody>
      </p:sp>
      <p:sp>
        <p:nvSpPr>
          <p:cNvPr id="5" name="Shape 2"/>
          <p:cNvSpPr/>
          <p:nvPr/>
        </p:nvSpPr>
        <p:spPr>
          <a:xfrm>
            <a:off x="740331" y="2263854"/>
            <a:ext cx="158591" cy="1134427"/>
          </a:xfrm>
          <a:prstGeom prst="roundRect">
            <a:avLst>
              <a:gd name="adj" fmla="val 20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216223" y="2263854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Internal Testing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1216223" y="2721293"/>
            <a:ext cx="9016246" cy="676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Begin with employees and stakeholders testing in a production-like environment to catch obvious issues.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1057632" y="3609737"/>
            <a:ext cx="158591" cy="1134427"/>
          </a:xfrm>
          <a:prstGeom prst="roundRect">
            <a:avLst>
              <a:gd name="adj" fmla="val 20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533525" y="3609737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Beta Access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1533525" y="4067175"/>
            <a:ext cx="8698944" cy="676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Invite loyal customers or a select group to preview the new platform and provide feedback.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1374934" y="4955619"/>
            <a:ext cx="158591" cy="1134427"/>
          </a:xfrm>
          <a:prstGeom prst="roundRect">
            <a:avLst>
              <a:gd name="adj" fmla="val 20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850827" y="4955619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Percentage Rollout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1850827" y="5413058"/>
            <a:ext cx="8381643" cy="676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Gradually increase the percentage of users directed to the new platform, monitoring KPIs at each stage.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1692235" y="6301502"/>
            <a:ext cx="158591" cy="1134427"/>
          </a:xfrm>
          <a:prstGeom prst="roundRect">
            <a:avLst>
              <a:gd name="adj" fmla="val 20009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2168128" y="6301502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Full Launch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2168128" y="6758940"/>
            <a:ext cx="8064341" cy="6769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Complete the transition after confirming performance and functionality meet expectations.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6996" y="654963"/>
            <a:ext cx="6581775" cy="519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Rollback &amp; Contingency Planning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726996" y="1407914"/>
            <a:ext cx="9518809" cy="664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Always prepare for the worst-case scenario. Having a clear rollback strategy ensures you can quickly restore service if critical issues arise during launch.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96" y="2306360"/>
            <a:ext cx="1038701" cy="152923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77283" y="2514005"/>
            <a:ext cx="3279815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Create Complete Backups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2077283" y="2963108"/>
            <a:ext cx="8168521" cy="664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all databases, configurations, and content are backed up before any major change.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996" y="3835598"/>
            <a:ext cx="1038701" cy="124634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77283" y="4043243"/>
            <a:ext cx="3931325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Document Rollback Procedures</a:t>
            </a:r>
            <a:endParaRPr lang="en-US" sz="2000" dirty="0"/>
          </a:p>
        </p:txBody>
      </p:sp>
      <p:sp>
        <p:nvSpPr>
          <p:cNvPr id="10" name="Text 5"/>
          <p:cNvSpPr/>
          <p:nvPr/>
        </p:nvSpPr>
        <p:spPr>
          <a:xfrm>
            <a:off x="2077283" y="4492347"/>
            <a:ext cx="8168521" cy="3324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Create step-by-step instructions for reverting to the previous system state.</a:t>
            </a:r>
            <a:endParaRPr lang="en-US" sz="16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996" y="5081945"/>
            <a:ext cx="1038701" cy="124634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77283" y="5289590"/>
            <a:ext cx="3979783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Assign Rollback Responsibilities</a:t>
            </a:r>
            <a:endParaRPr lang="en-US" sz="2000" dirty="0"/>
          </a:p>
        </p:txBody>
      </p:sp>
      <p:sp>
        <p:nvSpPr>
          <p:cNvPr id="13" name="Text 7"/>
          <p:cNvSpPr/>
          <p:nvPr/>
        </p:nvSpPr>
        <p:spPr>
          <a:xfrm>
            <a:off x="2077283" y="5738693"/>
            <a:ext cx="8168521" cy="3324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Clearly define who makes the rollback decision and who executes each step.</a:t>
            </a:r>
            <a:endParaRPr lang="en-US" sz="16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996" y="6328291"/>
            <a:ext cx="1038701" cy="124634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2077283" y="6535936"/>
            <a:ext cx="3069074" cy="32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Establish Trigger Criteria</a:t>
            </a:r>
            <a:endParaRPr lang="en-US" sz="2000" dirty="0"/>
          </a:p>
        </p:txBody>
      </p:sp>
      <p:sp>
        <p:nvSpPr>
          <p:cNvPr id="16" name="Text 9"/>
          <p:cNvSpPr/>
          <p:nvPr/>
        </p:nvSpPr>
        <p:spPr>
          <a:xfrm>
            <a:off x="2077283" y="6985040"/>
            <a:ext cx="8168521" cy="3324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Define specific metrics or issues that would trigger a rollback decision.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175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25078"/>
            <a:ext cx="735818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Third-Party Integration Validation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93790" y="334720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E-commerce platforms rely on numerous external systems to function properly. Thorough testing of all integrations is essential to prevent order processing and fulfillment issues.</a:t>
            </a: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367808"/>
            <a:ext cx="566976" cy="56697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87579" y="4462820"/>
            <a:ext cx="22542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Shipping Systems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87579" y="5307568"/>
            <a:ext cx="225421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Verify rate calculations, label generation, and tracking information flow correctly.</a:t>
            </a:r>
            <a:endParaRPr lang="en-US" sz="17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278" y="4367808"/>
            <a:ext cx="566976" cy="56697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919067" y="4462820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Tax Calculators</a:t>
            </a:r>
            <a:endParaRPr lang="en-US" sz="2200" dirty="0"/>
          </a:p>
        </p:txBody>
      </p:sp>
      <p:sp>
        <p:nvSpPr>
          <p:cNvPr id="10" name="Text 5"/>
          <p:cNvSpPr/>
          <p:nvPr/>
        </p:nvSpPr>
        <p:spPr>
          <a:xfrm>
            <a:off x="4919067" y="4953238"/>
            <a:ext cx="225432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Ensure accurate tax determination based on location, product type, and customer status.</a:t>
            </a:r>
            <a:endParaRPr lang="en-US" sz="17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4367808"/>
            <a:ext cx="566976" cy="5669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250674" y="4462820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Analytics Tools</a:t>
            </a:r>
            <a:endParaRPr lang="en-US" sz="2200" dirty="0"/>
          </a:p>
        </p:txBody>
      </p:sp>
      <p:sp>
        <p:nvSpPr>
          <p:cNvPr id="13" name="Text 7"/>
          <p:cNvSpPr/>
          <p:nvPr/>
        </p:nvSpPr>
        <p:spPr>
          <a:xfrm>
            <a:off x="8250674" y="4953238"/>
            <a:ext cx="225432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Confirm proper data collection for conversion tracking and customer behavior analysis.</a:t>
            </a:r>
            <a:endParaRPr lang="en-US" sz="17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491" y="4367808"/>
            <a:ext cx="566976" cy="56697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1582281" y="4462820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Email Systems</a:t>
            </a:r>
            <a:endParaRPr lang="en-US" sz="2200" dirty="0"/>
          </a:p>
        </p:txBody>
      </p:sp>
      <p:sp>
        <p:nvSpPr>
          <p:cNvPr id="16" name="Text 9"/>
          <p:cNvSpPr/>
          <p:nvPr/>
        </p:nvSpPr>
        <p:spPr>
          <a:xfrm>
            <a:off x="11582281" y="4953238"/>
            <a:ext cx="225432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Test all transactional emails including order confirmations and shipping notifications.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1675"/>
            <a:ext cx="486715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SEO Risk Management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204227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Organic search traffic is a valuable asset that can be severely damaged during a platform migration if SEO considerations aren't properly addressed.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023235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20604" y="3250049"/>
            <a:ext cx="30445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Pre-Launch SEO Audit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0604" y="3740468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Comprehensive analysis of current performance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667" y="3023235"/>
            <a:ext cx="6408063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655481" y="3250049"/>
            <a:ext cx="34395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URL Mapping &amp; Redirects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655481" y="3740468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Detailed plan for preserving link equity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793790" y="4556998"/>
            <a:ext cx="6408063" cy="1669852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20604" y="4783812"/>
            <a:ext cx="31114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Metadata Preservation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20604" y="5274231"/>
            <a:ext cx="59544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Ensuring titles, descriptions, and structured data transfer correctly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7428667" y="4556998"/>
            <a:ext cx="6408063" cy="1669852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655481" y="4783812"/>
            <a:ext cx="33041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Post-Launch Monitoring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7655481" y="5274231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Daily tracking of rankings, traffic, and crawl errors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93790" y="648200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Use tools like Screaming Frog, Ahrefs, or Google Search Console to catch broken links, missing tags, or misconfigured redirects. Bring in your SEO team </a:t>
            </a:r>
            <a:r>
              <a:rPr lang="en-US" sz="1750" b="1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before</a:t>
            </a: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 launch day to ensure all technical SEO elements are properly implemented.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1529</Words>
  <Application>Microsoft Office PowerPoint</Application>
  <PresentationFormat>Custom</PresentationFormat>
  <Paragraphs>144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Inter Medium</vt:lpstr>
      <vt:lpstr>DM Sans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2025-05-14T21:25:28Z</dcterms:created>
  <dcterms:modified xsi:type="dcterms:W3CDTF">2026-05-31T01:34:35Z</dcterms:modified>
</cp:coreProperties>
</file>