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orben" panose="020B0604020202020204" charset="0"/>
      <p:regular r:id="rId13"/>
    </p:embeddedFont>
    <p:embeddedFont>
      <p:font typeface="Nobil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63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Crafting an Effective 30-60-90 Day Plan for a Program Manager Role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30-60-90 day plan outlines goals and actions for the first three months in a new role. It helps build a strong foundation, identify key projects and stakeholders, and measure progress.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8893" y="5971103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821561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64525"/>
            <a:ext cx="73825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Conclusion: Path to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1346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well-crafted 30-60-90 day plan ensures a successful transition into a new program manager role. Set clear goals, take strategic actions, and measure progress regularly to build a solid foundation and drive improvements.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91544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Why Create a 30-60-90 Day Plan?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5394841"/>
            <a:ext cx="34819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Build a Strong Foundation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88525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 the organization's culture, processes, and expectations.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40611" y="5394841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Identify Key Projects and Stakeholders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6239589"/>
            <a:ext cx="35727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relationships and begin contributing effectively.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63783" y="5394841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Measure Progress and Adapt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6239589"/>
            <a:ext cx="35727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Regularly assess achievements and adjust approach as needed.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6965" y="558284"/>
            <a:ext cx="772287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30-Day Plan: Laying the Groundwork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89978" y="2131457"/>
            <a:ext cx="22860" cy="5539740"/>
          </a:xfrm>
          <a:prstGeom prst="roundRect">
            <a:avLst>
              <a:gd name="adj" fmla="val 37301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06910" y="2576751"/>
            <a:ext cx="710565" cy="22860"/>
          </a:xfrm>
          <a:prstGeom prst="roundRect">
            <a:avLst>
              <a:gd name="adj" fmla="val 37301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73046" y="2359819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56402" y="2435900"/>
            <a:ext cx="90011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617976" y="2334458"/>
            <a:ext cx="3511272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Understand the Organization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17976" y="2773561"/>
            <a:ext cx="6301859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Familiarize with company's mission, vision, and values. Review organizational structure and meet key team members.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706910" y="4274463"/>
            <a:ext cx="710565" cy="22860"/>
          </a:xfrm>
          <a:prstGeom prst="roundRect">
            <a:avLst>
              <a:gd name="adj" fmla="val 37301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73046" y="4057531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21993" y="4133612"/>
            <a:ext cx="15882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617976" y="4032171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Learn the Processes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617976" y="4471273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Study existing program management processes and methodologies. Understand tools and software used for project tracking.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706910" y="6296978"/>
            <a:ext cx="710565" cy="22860"/>
          </a:xfrm>
          <a:prstGeom prst="roundRect">
            <a:avLst>
              <a:gd name="adj" fmla="val 37301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73046" y="6080046"/>
            <a:ext cx="456724" cy="456724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15921" y="6156127"/>
            <a:ext cx="17097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617976" y="6054685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Build Relationships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17976" y="6493788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Schedule introductory meetings with team members, stakeholders, and leadership. Attend team meetings and observe dynamics.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102316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30-Day Plan: Actions and Deliverables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Complete formal onboarding processes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Review company handbooks and project documents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Shadow current projects and program activities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Deliverables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Comprehensive onboarding report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List of critical documents reviewed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Stakeholder map identifying key team members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60-Day Plan: Taking Initiative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330291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Assess Current Programs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Evaluate ongoing projects for status, risks, and performance. Identify areas for improvement.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3118842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Develop a Strategic Plan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Outline short-term and long-term goals. Define key performance indicators (KPIs) and success metrics.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Foster Collaboration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Strengthen relationships with cross-functional teams. Establish regular communication channels.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60-Day Plan: Actions and Deliverables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Program Audit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Review active projects, including timelines, budgets, and resource allocations.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Stakeholder Analysis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Map key stakeholders and their expectations. Plan effective relationship management.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Quick Wins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and execute on quick wins to build credibility and momentum.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89293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90-Day Plan: Driving Results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2406" y="2959179"/>
            <a:ext cx="8382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34447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Implement Improvements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667262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Execute strategic plan and implement process improvements.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0378" y="4469249"/>
            <a:ext cx="14787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3726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Enhance Team Performance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guidance and support to enhance productivity and engagement.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4663" y="6195774"/>
            <a:ext cx="15918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31214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Communicate Progress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Report on program status, achievements, and issues to leadership.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42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90-Day Plan: Actions and Deliverables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6197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255764"/>
            <a:ext cx="28913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Process Optimization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746183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Introduce new tools or processes identified during the first 60 days.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246197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3255764"/>
            <a:ext cx="29119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Performance Reviews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374618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initial performance reviews with your team.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5153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63091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Regular Updates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79954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a cadence for reporting progress to stakeholders.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58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Metrics for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30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Days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30315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Number of key documents reviewed and meetings conducted.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808101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60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Days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30315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Completion of program audits and strategic plan draft.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90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Days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3303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Successful implementation of new processes and regular progress reports.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</Words>
  <Application>Microsoft Office PowerPoint</Application>
  <PresentationFormat>Custom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Nobile</vt:lpstr>
      <vt:lpstr>Nobile Medium</vt:lpstr>
      <vt:lpstr>Arial</vt:lpstr>
      <vt:lpstr>Corben</vt:lpstr>
      <vt:lpstr>Nobile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2025-01-21T16:33:07Z</dcterms:created>
  <dcterms:modified xsi:type="dcterms:W3CDTF">2025-01-21T16:49:55Z</dcterms:modified>
</cp:coreProperties>
</file>