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Roboto" panose="02000000000000000000" pitchFamily="2" charset="0"/>
      <p:regular r:id="rId17"/>
      <p:bold r:id="rId18"/>
    </p:embeddedFont>
    <p:embeddedFont>
      <p:font typeface="Roboto Bold" panose="02000000000000000000" pitchFamily="2" charset="0"/>
      <p:bold r:id="rId19"/>
    </p:embeddedFont>
    <p:embeddedFont>
      <p:font typeface="Roboto Medium" panose="020000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00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997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Future of Remote Project Management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57424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 work is no longer temporary—it's a strategic approach embraced worldwide. As we move beyond 2025, project managers must prepare for significant shifts in how distributed teams operate.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49967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01422" y="5582603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33060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17953"/>
            <a:ext cx="61948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Wellbeing Tools for PMs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80654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29015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Pulse Surveys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391972"/>
            <a:ext cx="3757017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Quick, anonymous check-ins that track team morale and engagement over time.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84" y="280654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21874" y="29015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Focus Time Blocks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6421874" y="3391972"/>
            <a:ext cx="375713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Scheduled periods where meetings are prohibited to enable deep work.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9057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50007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Workload Balancing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5491163"/>
            <a:ext cx="3757017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AI-powered tools that identify overallocation and suggest redistribution.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084" y="49057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421874" y="5000744"/>
            <a:ext cx="28558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Recognition Platforms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6421874" y="5491163"/>
            <a:ext cx="375713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Systems that facilitate peer appreciation and celebrate contributions.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9456"/>
            <a:ext cx="67646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Global Talent Optimization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6783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6783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6783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6783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89821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 work eliminates geographical boundaries, allowing organizations to build teams based on skills rather than location. PMs will need to master cross-cultural 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2994"/>
            <a:ext cx="72023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Results-Based Performance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141934"/>
            <a:ext cx="30480" cy="4994672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238184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21419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84440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2198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Clear Deliverables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2710220"/>
            <a:ext cx="616719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shifts from hours worked to outcomes achieved.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374392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93790" y="35040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46515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35818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Objective Metrics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072295"/>
            <a:ext cx="616719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Performance measured through completed tasks and quality.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10599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4943951"/>
            <a:ext cx="29689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Autonomous Execution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5434370"/>
            <a:ext cx="616719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 members choose when and how to complete work.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1273612" y="646807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93790" y="62281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70665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183011" y="63060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Value Recognition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2183011" y="6796445"/>
            <a:ext cx="616719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Rewards based on impact rather than visibility.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4164"/>
            <a:ext cx="58676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Essential PM Platforms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96453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65%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80148" y="31282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AI Integration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618667"/>
            <a:ext cx="360807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PM tools with embedded artificial intelligence capabilities by 2026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2096453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3x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128498" y="31282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Productivity Gain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3618667"/>
            <a:ext cx="360818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Reported efficiency increase from integrated digital HQ platforms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5092779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82%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18014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Remote Adoption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3790" y="6614993"/>
            <a:ext cx="3608070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Organizations planning permanent remote or hybrid arrangements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42021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40%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5128498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Time Savings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742021" y="6614993"/>
            <a:ext cx="360818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Administrative work reduction through automation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6178"/>
            <a:ext cx="63042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Leading From Anywhere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905119"/>
            <a:ext cx="170021" cy="1170742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1905119"/>
            <a:ext cx="36039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Balance Technology &amp; Trust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395538"/>
            <a:ext cx="7046238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tools to enable connection, not monitoring. Build relationships based on outcomes and transparency.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302675"/>
            <a:ext cx="170021" cy="1170742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3302675"/>
            <a:ext cx="42576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Combine Automation &amp; Empathy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3793093"/>
            <a:ext cx="670607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Let AI handle routine tasks while you focus on the human elements of leadership.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700230"/>
            <a:ext cx="170021" cy="1170742"/>
          </a:xfrm>
          <a:prstGeom prst="roundRect">
            <a:avLst>
              <a:gd name="adj" fmla="val 5603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4700230"/>
            <a:ext cx="31116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Blend Flexibility &amp; Focus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190649"/>
            <a:ext cx="6365796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structure that supports autonomy while maintaining clarity on priorities and goals.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6352937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future of remote project management is agile, digital, and deeply human. Success depends not on where you lead from, but how effectively you deliver.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15320"/>
            <a:ext cx="103830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Asynchronous Work Becomes the Norm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64261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8116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Time-Zone Flexibility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302097"/>
            <a:ext cx="389393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 members collaborate across global time zones without disrupting focus time.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4564261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58116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Documentation Focus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6302097"/>
            <a:ext cx="3893939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documentation replaces constant meetings and real-time availability requirements.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4564261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8116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Structured Updates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302097"/>
            <a:ext cx="389393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 but non-intrusive progress tracking keeps everyone aligned.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2895"/>
            <a:ext cx="85902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AI-Powered Project Management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415302"/>
            <a:ext cx="2152055" cy="128420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016687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6421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Strategic Leadership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132534"/>
            <a:ext cx="302406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PMs focus on high-value work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712607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56184"/>
            <a:ext cx="4304109" cy="128420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198977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9829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AI Assistants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473416"/>
            <a:ext cx="404562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Automated forecasting and risk flagging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05348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097066"/>
            <a:ext cx="6456164" cy="128420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53985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23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Task Automation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814298"/>
            <a:ext cx="446008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Routine updates and reporting handled by AI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636425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will transform how projects are managed, removing administrative burden and enhancing decision-making capabilities.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920" y="0"/>
            <a:ext cx="384048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2994"/>
            <a:ext cx="7055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Cultivating Digital Presence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1419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18444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2198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Project Dashboards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710220"/>
            <a:ext cx="86481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 representations of progress keep work visible to all stakeholders.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5040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54651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581876"/>
            <a:ext cx="32857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Strategic Communication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072295"/>
            <a:ext cx="86481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Frequent, intentional updates maintain influence without physical presence.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Public Recognition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34370"/>
            <a:ext cx="86481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Celebrating achievements virtually builds team culture and motivation.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2281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270665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060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Video Updates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796445"/>
            <a:ext cx="864810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Personalized stakeholder communications maintain engagement and trust.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096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5930" y="3380780"/>
            <a:ext cx="5542359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Beyond Video Calls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5930" y="4627721"/>
            <a:ext cx="3025259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Interactive Whiteboards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75930" y="5195888"/>
            <a:ext cx="3998476" cy="99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 canvases facilitate visual thinking and complex problem-solving across distributed teams.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75930" y="6392942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collaboration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75930" y="6802993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Persistent workspaces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75930" y="7213044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Template-driven planning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5322808" y="4627721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VR Planning Sessions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5322808" y="5195888"/>
            <a:ext cx="3998476" cy="99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Immersive environments create presence and engagement beyond traditional video meetings.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5322808" y="6392942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Spatial collaboration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5322808" y="6802993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3D modeling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5322808" y="7213044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Enhanced team presence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9869686" y="4627721"/>
            <a:ext cx="2908935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AI-Facilitated Meetings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9869686" y="5195888"/>
            <a:ext cx="3998476" cy="997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Smart tools capture action items, generate summaries, and drive accountability.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9869686" y="6392942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Automated notes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9869686" y="6802993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Task assignment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9869686" y="7213044"/>
            <a:ext cx="3998476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Follow-up tracking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534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Digital HQ Platforms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5866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Team Connection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77051"/>
            <a:ext cx="389870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Centralized hubs where teams gather virtually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87893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Casual Interaction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47192"/>
            <a:ext cx="3898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Spaces that mimic office spontaneity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267432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392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Integrated Toolsets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529620"/>
            <a:ext cx="3898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All project tools accessible in one place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493306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093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Ideation Spaces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699760"/>
            <a:ext cx="389870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Dedicated environments for creativity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1586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104805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935986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Platforms like Mural, Gather, and WorkHub will create more human-centered digital workplaces.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9022"/>
            <a:ext cx="64709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Evolving PM Skill Set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797963"/>
            <a:ext cx="3664863" cy="2897981"/>
          </a:xfrm>
          <a:prstGeom prst="roundRect">
            <a:avLst>
              <a:gd name="adj" fmla="val 328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0323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Digital Fluency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522815"/>
            <a:ext cx="319599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management software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3282434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visualization tools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224" y="3701891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Automation capabilities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28224" y="4121348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prompt engineering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685467" y="1797963"/>
            <a:ext cx="3664863" cy="2897981"/>
          </a:xfrm>
          <a:prstGeom prst="roundRect">
            <a:avLst>
              <a:gd name="adj" fmla="val 328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919901" y="20323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Emotional Intelligence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919901" y="2522815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Remote team motivation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919901" y="2942273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Cultural sensitivity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4919901" y="3361730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Virtual conflict resolution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4919901" y="3781187"/>
            <a:ext cx="319599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Non-verbal communication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93790" y="4922758"/>
            <a:ext cx="7556421" cy="2557820"/>
          </a:xfrm>
          <a:prstGeom prst="roundRect">
            <a:avLst>
              <a:gd name="adj" fmla="val 3725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28224" y="51571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Data Storytelling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1028224" y="5647611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Translating metrics into insights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028224" y="6067068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Visual communication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028224" y="6486525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Executive reporting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1028224" y="6905982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Decision support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5099"/>
            <a:ext cx="58546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PM-Led Cybersecurity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57507"/>
            <a:ext cx="1630323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400300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843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Security Awareness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74739"/>
            <a:ext cx="393120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team knowledge about threats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26475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55062"/>
            <a:ext cx="3260646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9785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818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Risk Planning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72295"/>
            <a:ext cx="401026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Integrating security into project lifecycle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195411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30669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Compliance Verification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416397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Ensuring regulatory requirements are met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21586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50173"/>
            <a:ext cx="6521410" cy="1284208"/>
          </a:xfrm>
          <a:prstGeom prst="roundRect">
            <a:avLst>
              <a:gd name="adj" fmla="val 7418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592967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769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Vendor Management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67406"/>
            <a:ext cx="36391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Vetting third-party security practices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74777"/>
            <a:ext cx="69880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Measuring Team Wellbeing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37184"/>
            <a:ext cx="13042583" cy="330148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07443" y="5538668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4313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95217" y="5538668"/>
            <a:ext cx="74366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Current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391281" y="5538668"/>
            <a:ext cx="226814" cy="226814"/>
          </a:xfrm>
          <a:prstGeom prst="roundRect">
            <a:avLst>
              <a:gd name="adj" fmla="val 8063"/>
            </a:avLst>
          </a:prstGeom>
          <a:solidFill>
            <a:srgbClr val="29667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679055" y="5538668"/>
            <a:ext cx="64246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474381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Future organizations will track team health as closely as they track project outcomes, making wellbeing a key performance indicator.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666</Words>
  <Application>Microsoft Office PowerPoint</Application>
  <PresentationFormat>Custom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Roboto Medium</vt:lpstr>
      <vt:lpstr>Roboto Bold</vt:lpstr>
      <vt:lpstr>Roboto</vt:lpstr>
      <vt:lpstr>Host Grotesk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2025-05-12T18:55:55Z</dcterms:created>
  <dcterms:modified xsi:type="dcterms:W3CDTF">2025-05-12T18:59:53Z</dcterms:modified>
</cp:coreProperties>
</file>