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Libre Baskerville" panose="02000000000000000000" pitchFamily="2" charset="0"/>
      <p:regular r:id="rId19"/>
    </p:embeddedFont>
    <p:embeddedFont>
      <p:font typeface="Open Sans" panose="020B0606030504020204" pitchFamily="34" charset="0"/>
      <p:regular r:id="rId20"/>
      <p:bold r:id="rId21"/>
    </p:embeddedFont>
    <p:embeddedFont>
      <p:font typeface="Open Sans Bold" panose="020B0806030504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63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66355"/>
            <a:ext cx="68225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Navigating SAFe Roles: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315295"/>
            <a:ext cx="684621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Guide for Project Managers</a:t>
            </a: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793790" y="422243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Making the leap from traditional project management to Scaled Agile Framework (SAFe) can feel overwhelming. This guide will help you understand where your skills fit in this new ecosystem.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58319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9160" y="5715833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5566291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87529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Solution Train Engineer (STE)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STE orchestrates multiple ARTs working on a single solution. This role suits experienced program managers who excel at large-scale coordination.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88682"/>
            <a:ext cx="88545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Lean Portfolio Manager (LPM)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2050971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272802" y="3082766"/>
            <a:ext cx="2879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51390" y="3573185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all work connects to enterprise objectives.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314021" y="2050971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$$$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100191" y="3082766"/>
            <a:ext cx="29502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Investment Funding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14021" y="3573185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Allocates resources to value streams based on strategy.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882646" y="5092779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25%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7263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Capacity Allocation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82646" y="6614993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Balances innovation, maintenance, and business initiatives.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Coach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615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Change Agent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61573" y="3509486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organizational transformation to Agile practices and mindset.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915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1734" y="4099203"/>
            <a:ext cx="28657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Mentor and Trainer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1734" y="4589621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Develops capabilities in teams, RTEs, and leaders.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1318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6420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Optimizer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642015" y="5669756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improvement opportunities across the whole organization.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2999"/>
            <a:ext cx="6617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PM Skills in SAFe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95406"/>
            <a:ext cx="13042583" cy="48010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Finding Your Fit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Team-Focused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70515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Scrum Master or Product Owner roles if you thrive in close-knit team environments.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Program-Oriented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170515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Release Train Engineer or Solution Train Engineer for those who excel at large-scale coordination.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86713" y="366545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6"/>
          <p:cNvSpPr/>
          <p:nvPr/>
        </p:nvSpPr>
        <p:spPr>
          <a:xfrm>
            <a:off x="9597628" y="5132665"/>
            <a:ext cx="30578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Strategically-Minded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597628" y="5623084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Lean Portfolio Manager or Epic Owner for PMs with business strategy experience.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197418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Teaching-Inclined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793790" y="5623084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Coach for those who enjoy mentoring and organizational development.</a:t>
            </a:r>
            <a:endParaRPr lang="en-US" sz="17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1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Next Steps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79596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33286"/>
            <a:ext cx="32021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 SAFe Principles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Take a Leading SAFe course to understand the framework fundamentals.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479596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333286"/>
            <a:ext cx="38927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Shadow SAFe Practitioners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Observe experienced SAFe professionals in action to see roles firsthand.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479596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333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Get Certified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82370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Pursue relevant certifications for your target role to validate your knowledge.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SAFe framework offers project managers </a:t>
            </a: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wide range of opportunities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contribute, grow, and lead in Agile at scale. Whether you're transitioning to an RTE, mentoring as a coach, or moving toward Lean Portfolio Management, your foundational skills—</a:t>
            </a: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coordination, communication, risk management, and stakeholder engagement—remain essential.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9259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key is to understand each role, align it with your strengths, and continuously develop your Agile mindset.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47512"/>
            <a:ext cx="67810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Journey into SAFe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706541" y="209645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3363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13895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174319"/>
            <a:ext cx="38671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 the Landscape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266473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key SAFe roles and responsibilities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372117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5237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Your Skills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404955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 your project management strengths to SAFe roles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510599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Plan Your Path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43437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the role that aligns with your career goals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49081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29340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328767"/>
            <a:ext cx="2988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Grow Your Expertise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681918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Continuously develop your Agile capabilities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47512"/>
            <a:ext cx="85347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Release Train Engineer (RTE)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174319"/>
            <a:ext cx="44784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Program-Level Servant Leader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Facilitates the Agile Release Train (ART) and ensures value delivery.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PI Planning Master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404955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Orchestrates quarterly planning events and manages dependencies.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943951"/>
            <a:ext cx="32460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Impediment Remover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43437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Clears obstacles for teams to maintain continuous flow.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328767"/>
            <a:ext cx="30499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Improvement Driver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681918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Leads retrospectives and implements process enhancements.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629847"/>
            <a:ext cx="5909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 Owner (PO)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678787"/>
            <a:ext cx="45792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78204" y="2905601"/>
            <a:ext cx="41256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Team-Level Value Champion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78204" y="3750350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Represents customer needs and prioritizes the team backlog for maximum value delivery.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467" y="2678787"/>
            <a:ext cx="45792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84281" y="2905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Story Expert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84281" y="3396020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clear user stories and acceptance criteria that guide development work.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292685"/>
            <a:ext cx="9385221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78204" y="55194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Liaison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78204" y="600991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Maintains regular communication with stakeholders to ensure alignment.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Scrum Master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Coach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the team in Agile practices and principles.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0825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Ceremony Facilitator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Leads standups, planning, reviews, and retrospectives.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Blocker Remover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and resolves impediments to team progress.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082040" y="5314117"/>
            <a:ext cx="36104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Cross-Team Coordinator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Works with other Scrum Masters to manage dependencies.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69544"/>
            <a:ext cx="5932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Team Member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813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153144"/>
            <a:ext cx="22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Developer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643563"/>
            <a:ext cx="22542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Builds features and technical components that deliver value.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05813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153144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Tester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5643563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quality through automated and manual testing practices.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0581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153144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5643563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intuitive user experiences and visual elements.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0581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153144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5643563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Defines requirements and helps translate business needs.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8072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Architect/Engineer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Technical Vision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59681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Defines the system architecture and long-term direction.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Enabler Definition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6030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creation of architectural runway and foundations.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44441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Non-Functional Requirements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6296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system performance, security, and reliability.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944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Owner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43401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670215"/>
            <a:ext cx="31233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Investment Authority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16063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Makes funding decisions for value streams and programs.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113252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340066"/>
            <a:ext cx="35500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Outcome Accountability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83048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Responsible for business results from Agile initiatives.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474137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00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Stakeholder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19136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Participates actively in PI Planning and major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Epic Owner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935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Initiative Champion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9906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and defines large-scale business opportunities.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504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Portfolio Kanban Driver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63526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Shepherds epics through the portfolio management system.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Value Validator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7834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Confirms delivered solutions meet business objectives.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Custom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Open Sans Medium</vt:lpstr>
      <vt:lpstr>Libre Baskerville</vt:lpstr>
      <vt:lpstr>Open Sans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2025-05-07T15:53:55Z</dcterms:created>
  <dcterms:modified xsi:type="dcterms:W3CDTF">2025-05-07T15:54:58Z</dcterms:modified>
</cp:coreProperties>
</file>