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Bitter Medium" panose="020B0604020202020204" charset="0"/>
      <p:regular r:id="rId16"/>
    </p:embeddedFont>
    <p:embeddedFont>
      <p:font typeface="Open Sans" panose="020B0606030504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6" d="100"/>
          <a:sy n="66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93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agingprojectstheagileway.com/1809188_the-art-of-leadership-inspiring-change-empowering-growth" TargetMode="External"/><Relationship Id="rId3" Type="http://schemas.openxmlformats.org/officeDocument/2006/relationships/image" Target="../media/image51.png"/><Relationship Id="rId7" Type="http://schemas.openxmlformats.org/officeDocument/2006/relationships/hyperlink" Target="https://www.managingprojectstheagileway.com/2146041_team-building-collaboration-and-managing-stress-in-project-team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ManagingProjectsTheAgileWay.com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hyperlink" Target="https://www.managingprojectstheagileway.com/1203000_expectation-management-a-guide-for-project-manager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48677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Top 10 Soft Skills That Set Great Project Managers Apart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80190" y="209675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Technical skills matter, but soft skills truly separate good project managers from great ones.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307770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These human-side superpowers enable PMs to lead with influence, navigate complexity, and deliver results under pressure.</a:t>
            </a:r>
            <a:endParaRPr lang="en-US" sz="1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1E682-4843-4DE4-1E88-02B8E3128ED4}"/>
              </a:ext>
            </a:extLst>
          </p:cNvPr>
          <p:cNvSpPr txBox="1"/>
          <p:nvPr/>
        </p:nvSpPr>
        <p:spPr>
          <a:xfrm>
            <a:off x="6192456" y="5571836"/>
            <a:ext cx="7361498" cy="166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#SoftSkills #ProjectLeadership #EmotionalIntelligence #AgilePM #StakeholderManagement #ProjectManagerTips #LeadershipSkills #ConflictResolution #PMBestPractices #CommunicationMatters #ManagingProjectsTheAgileWay #CareerGrowth #InfluenceWithoutAuthority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5D441400-97B1-966A-E6AD-FABB3F07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327" y="4214180"/>
            <a:ext cx="5399060" cy="992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7940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Continuous Learning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535341" y="1801535"/>
            <a:ext cx="30480" cy="5448538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760012" y="204144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280190" y="18015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1844040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18794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Study Best Practices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236982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current with industry trends and methodologies.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342626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280190" y="31863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3228856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Reflect on Projects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3754636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Analyze successes and failures for improvement opportunities.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517398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1"/>
          <p:cNvSpPr/>
          <p:nvPr/>
        </p:nvSpPr>
        <p:spPr>
          <a:xfrm>
            <a:off x="6280190" y="49340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4976574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50119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Seek Feedback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55023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team members and stakeholders for honest input.</a:t>
            </a:r>
            <a:endParaRPr lang="en-US" sz="1750" dirty="0"/>
          </a:p>
        </p:txBody>
      </p:sp>
      <p:sp>
        <p:nvSpPr>
          <p:cNvPr id="20" name="Shape 14"/>
          <p:cNvSpPr/>
          <p:nvPr/>
        </p:nvSpPr>
        <p:spPr>
          <a:xfrm>
            <a:off x="6760012" y="655879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5"/>
          <p:cNvSpPr/>
          <p:nvPr/>
        </p:nvSpPr>
        <p:spPr>
          <a:xfrm>
            <a:off x="6280190" y="63188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361390"/>
            <a:ext cx="340162" cy="425291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669411" y="63967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Apply Insights</a:t>
            </a:r>
            <a:endParaRPr lang="en-US" sz="2200" dirty="0"/>
          </a:p>
        </p:txBody>
      </p:sp>
      <p:sp>
        <p:nvSpPr>
          <p:cNvPr id="24" name="Text 17"/>
          <p:cNvSpPr/>
          <p:nvPr/>
        </p:nvSpPr>
        <p:spPr>
          <a:xfrm>
            <a:off x="7669411" y="68871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lessons learned in your next project.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3948"/>
            <a:ext cx="453651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Leadership Presence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2607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Project Confidence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3210282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 tall. Speak clearly. Show conviction in your words and actions.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084" y="192607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0008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Provide Direction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00084" y="3210282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Clarify the path forward. Make complex situations manageable.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752618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80190" y="5546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Rally the Team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036826"/>
            <a:ext cx="36364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Unite diverse stakeholders around a compelling shared vision.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084" y="4752618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00084" y="5546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Take Responsibility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00084" y="6036826"/>
            <a:ext cx="36365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Own outcomes, both positive and negative. Protect your team.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85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050852"/>
            <a:ext cx="22919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70%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280190" y="3082647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Project Success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357306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soft skills vs. technical skills alone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912304" y="2050852"/>
            <a:ext cx="22920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2X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8912304" y="3082647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Career Growth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8912304" y="3573066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Rate for PMs with strong soft skills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1544538" y="2050852"/>
            <a:ext cx="22919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90%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544538" y="3082647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Team Satisfaction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1544538" y="3927396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 emotionally intelligent leadership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490835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Processes can be taught. Tools can be learned. But soft skills must be practiced and earned through experience.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80190" y="588930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projects grow more complex, soft skills provide your competitive edge. If you’re looking to grow as a project leader, invest just as much in </a:t>
            </a:r>
            <a:r>
              <a:rPr lang="en-US" sz="1750" b="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listening, empathizing, and influencing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as you do in your Agile or PMP toolkit. Your team—and your career—will thank you.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81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Related Resources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149" y="2416493"/>
            <a:ext cx="2438400" cy="243840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16493"/>
            <a:ext cx="2438400" cy="24384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851" y="2416493"/>
            <a:ext cx="2438400" cy="24384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93790" y="525601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Related Reads from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ManagingProjectsTheAgileWay.com</a:t>
            </a: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:</a:t>
            </a:r>
            <a:endParaRPr lang="en-US" sz="1750" dirty="0"/>
          </a:p>
        </p:txBody>
      </p:sp>
      <p:sp>
        <p:nvSpPr>
          <p:cNvPr id="7" name="Text 2"/>
          <p:cNvSpPr/>
          <p:nvPr/>
        </p:nvSpPr>
        <p:spPr>
          <a:xfrm>
            <a:off x="793790" y="587406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 Building, Collaboration, and Managing Stress in Project Teams</a:t>
            </a:r>
            <a:endParaRPr lang="en-US" sz="1750" dirty="0"/>
          </a:p>
        </p:txBody>
      </p:sp>
      <p:sp>
        <p:nvSpPr>
          <p:cNvPr id="8" name="Text 3"/>
          <p:cNvSpPr/>
          <p:nvPr/>
        </p:nvSpPr>
        <p:spPr>
          <a:xfrm>
            <a:off x="793790" y="63162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Art of Leadership: Inspiring Change, Empowering Growth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793790" y="675846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u="sng" dirty="0">
                <a:solidFill>
                  <a:srgbClr val="D2600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Expectation Management: A Guide for Project Managers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76958"/>
            <a:ext cx="728233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Emotional Intelligence (EQ)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258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6840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03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Read the Room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299418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Recognize emotional cues and adjust your approach accordingly.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417361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4216122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4251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Manage Emotions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741902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Stay calm under pressure. Guide others through stressful situations.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9213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963841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9992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Foster Trust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648962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psychological safety where team members feel valued.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81382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Clear Communication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Tailor messaging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660951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 your style for executives, developers and business users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Simplify complexity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602384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Turn technical concepts into understandable information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Listen actively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0096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Pay attention to what's said and what's not said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Adaptability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Anticipate Changes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Spot potential shifts before they create problems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Pivot Gracefully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Change direction without losing momentum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Maintain Vision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the end goal in sight despite changing conditions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Support Team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 others adapt to new priorities and approaches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68570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Stakeholder Management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7" y="2366129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0927" y="21388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Identify influencers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50927" y="2629257"/>
            <a:ext cx="37083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Map key players and their interests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569" y="3786426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81249" y="3559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relationships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81249" y="4049554"/>
            <a:ext cx="39468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trust before you need support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90" y="5206722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Align expectations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11572" y="5469850"/>
            <a:ext cx="57091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shared understanding of goals and constraints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3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011" y="6627019"/>
            <a:ext cx="318968" cy="398621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Deliver value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42014" y="6890147"/>
            <a:ext cx="58953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progress that matters to each stakeholder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Conflict Resolution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Recognize early signs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 tensions before they escalate into larger issues.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505200"/>
            <a:ext cx="31463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Facilitate open dialogue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space for all perspectives to be heard respectfully.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4866084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Find common ground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shared interests that can lead to compromise.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54422" y="6226969"/>
            <a:ext cx="37705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Move forward constructively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agreements and maintain team momentum.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6715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Problem Solving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16098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03973" y="2116098"/>
            <a:ext cx="34753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Frame the problem clearly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606516"/>
            <a:ext cx="704623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what success looks like. Identify constraints and boundaries.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644134" y="3559135"/>
            <a:ext cx="377106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Remove blockers proactively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Anticipate obstacles. Create paths for the team to progress.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984415" y="4639270"/>
            <a:ext cx="39978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Assess trade-offs thoughtfully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Consider time, scope, resources, and quality implications.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19405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2324695" y="5719405"/>
            <a:ext cx="35169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Document lessons learned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09824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Turn each problem into a future advantage through reflection.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45093"/>
            <a:ext cx="647211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Influencing Without Authority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1567220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18016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credibility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229207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Demonstrate expertise and follow through on commitments.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8224" y="279106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consistent in your actions and transparent in your reasoning.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615214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8224" y="3849648"/>
            <a:ext cx="32332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Understand motivations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28224" y="434006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Learn what drives each team member and stakeholder.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28224" y="4839057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 project goals to personal and departmental priorities.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663208"/>
            <a:ext cx="7556421" cy="1821180"/>
          </a:xfrm>
          <a:prstGeom prst="roundRect">
            <a:avLst>
              <a:gd name="adj" fmla="val 5231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8224" y="5897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Create coalitions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8224" y="638806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networks of supporters across organizational boundaries.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8224" y="6887051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shared interests to overcome departmental silos.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702671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Decision-Making Under Pressure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Stay Calm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 your stress response. Think clearly under pressure.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283029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Assess Trade-offs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Quickly evaluate options against project constraints and goals.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283029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Make the Call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Decide with available information. Avoid analysis paralysis.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542598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Adjust Course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 ready to pivot if new information emerges.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542598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697</Words>
  <Application>Microsoft Office PowerPoint</Application>
  <PresentationFormat>Custom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Open Sans</vt:lpstr>
      <vt:lpstr>Bitter Medium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Kimberly Wiethoff</cp:lastModifiedBy>
  <cp:revision>3</cp:revision>
  <dcterms:created xsi:type="dcterms:W3CDTF">2025-05-13T18:37:34Z</dcterms:created>
  <dcterms:modified xsi:type="dcterms:W3CDTF">2026-01-04T22:13:13Z</dcterms:modified>
</cp:coreProperties>
</file>