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4630400" cy="8229600"/>
  <p:notesSz cx="8229600" cy="14630400"/>
  <p:embeddedFontLst>
    <p:embeddedFont>
      <p:font typeface="Corben" panose="020B0604020202020204" charset="0"/>
      <p:regular r:id="rId16"/>
    </p:embeddedFont>
    <p:embeddedFont>
      <p:font typeface="Nobile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9" d="100"/>
          <a:sy n="69" d="100"/>
        </p:scale>
        <p:origin x="67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4402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anagingprojectstheagileway.com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520666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Kaizen in the Daily Standup: Small Changes That Drive Big Results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3987165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Transform your daily standups from routine check-ins into powerful catalysts for team learning, process refinement, and performance growth with the Japanese principle of continuous improvement.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5331023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#ManagingProjectsTheAgileWay #Kaizen #AgileStandups #ContinuousImprovement #AgilePractices #TeamPerformance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6280190" y="6328886"/>
            <a:ext cx="362903" cy="362903"/>
          </a:xfrm>
          <a:prstGeom prst="roundRect">
            <a:avLst>
              <a:gd name="adj" fmla="val 25194296"/>
            </a:avLst>
          </a:prstGeom>
          <a:solidFill>
            <a:srgbClr val="7BCC95"/>
          </a:solidFill>
          <a:ln w="762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6378893" y="6461522"/>
            <a:ext cx="165378" cy="97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750"/>
              </a:lnSpc>
              <a:buNone/>
            </a:pPr>
            <a:r>
              <a:rPr lang="en-US" sz="750" dirty="0">
                <a:solidFill>
                  <a:srgbClr val="38383C"/>
                </a:solidFill>
                <a:latin typeface="Nobile Medium" pitchFamily="34" charset="0"/>
                <a:ea typeface="Nobile Medium" pitchFamily="34" charset="-122"/>
                <a:cs typeface="Nobile Medium" pitchFamily="34" charset="-120"/>
              </a:rPr>
              <a:t>kW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6756440" y="6311979"/>
            <a:ext cx="5240488" cy="13567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404155"/>
                </a:solidFill>
                <a:latin typeface="Nobile Bold" pitchFamily="34" charset="0"/>
                <a:ea typeface="Nobile Bold" pitchFamily="34" charset="-122"/>
                <a:cs typeface="Nobile Bold" pitchFamily="34" charset="-120"/>
              </a:rPr>
              <a:t>by Kimberly Wiethoff</a:t>
            </a:r>
          </a:p>
          <a:p>
            <a:pPr>
              <a:lnSpc>
                <a:spcPts val="3100"/>
              </a:lnSpc>
            </a:pPr>
            <a:r>
              <a:rPr lang="en-US" sz="2400" dirty="0">
                <a:hlinkClick r:id="rId4"/>
              </a:rPr>
              <a:t>Managing Projects The Agile Way</a:t>
            </a:r>
            <a:endParaRPr lang="en-US" sz="2200" b="1" dirty="0">
              <a:solidFill>
                <a:srgbClr val="404155"/>
              </a:solidFill>
              <a:latin typeface="Nobile Bold" pitchFamily="34" charset="0"/>
              <a:ea typeface="Nobile Bold" pitchFamily="34" charset="-122"/>
              <a:cs typeface="Nobile Bold" pitchFamily="34" charset="-120"/>
            </a:endParaRPr>
          </a:p>
          <a:p>
            <a:pPr marL="0" indent="0" algn="l">
              <a:lnSpc>
                <a:spcPts val="3100"/>
              </a:lnSpc>
              <a:buNone/>
            </a:pPr>
            <a:endParaRPr lang="en-US" sz="2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67703"/>
            <a:ext cx="927818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Common Challenges and Solutions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1830110"/>
            <a:ext cx="13042821" cy="5731669"/>
          </a:xfrm>
          <a:prstGeom prst="roundRect">
            <a:avLst>
              <a:gd name="adj" fmla="val 1662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801410" y="1837730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1028343" y="1981438"/>
            <a:ext cx="460629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Challenge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6095881" y="1981438"/>
            <a:ext cx="750629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Kaizen Solution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801410" y="2488049"/>
            <a:ext cx="13027581" cy="101322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1028343" y="2631758"/>
            <a:ext cx="460629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"Our standups are already too long."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6095881" y="2631758"/>
            <a:ext cx="75062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Start with just one Kaizen question per week; use a timer to keep focus.</a:t>
            </a:r>
            <a:endParaRPr lang="en-US" sz="1750" dirty="0"/>
          </a:p>
        </p:txBody>
      </p:sp>
      <p:sp>
        <p:nvSpPr>
          <p:cNvPr id="10" name="Shape 8"/>
          <p:cNvSpPr/>
          <p:nvPr/>
        </p:nvSpPr>
        <p:spPr>
          <a:xfrm>
            <a:off x="801410" y="3501271"/>
            <a:ext cx="13027581" cy="101322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1028343" y="3644979"/>
            <a:ext cx="460629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"Team members don't speak up."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6095881" y="3644979"/>
            <a:ext cx="75062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Create a rotating "improvement spotter" role to encourage participation.</a:t>
            </a:r>
            <a:endParaRPr lang="en-US" sz="1750" dirty="0"/>
          </a:p>
        </p:txBody>
      </p:sp>
      <p:sp>
        <p:nvSpPr>
          <p:cNvPr id="13" name="Shape 11"/>
          <p:cNvSpPr/>
          <p:nvPr/>
        </p:nvSpPr>
        <p:spPr>
          <a:xfrm>
            <a:off x="801410" y="4514493"/>
            <a:ext cx="13027581" cy="101322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/>
          <p:nvPr/>
        </p:nvSpPr>
        <p:spPr>
          <a:xfrm>
            <a:off x="1028343" y="4658201"/>
            <a:ext cx="460629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"We identify issues but don't fix them."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6095881" y="4658201"/>
            <a:ext cx="75062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Implement a "one improvement per sprint" rule with dedicated capacity.</a:t>
            </a:r>
            <a:endParaRPr lang="en-US" sz="1750" dirty="0"/>
          </a:p>
        </p:txBody>
      </p:sp>
      <p:sp>
        <p:nvSpPr>
          <p:cNvPr id="16" name="Shape 14"/>
          <p:cNvSpPr/>
          <p:nvPr/>
        </p:nvSpPr>
        <p:spPr>
          <a:xfrm>
            <a:off x="801410" y="5527715"/>
            <a:ext cx="13027581" cy="101322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1028343" y="5671423"/>
            <a:ext cx="460629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"Management wants just status updates."</a:t>
            </a:r>
            <a:endParaRPr lang="en-US" sz="1750" dirty="0"/>
          </a:p>
        </p:txBody>
      </p:sp>
      <p:sp>
        <p:nvSpPr>
          <p:cNvPr id="18" name="Text 16"/>
          <p:cNvSpPr/>
          <p:nvPr/>
        </p:nvSpPr>
        <p:spPr>
          <a:xfrm>
            <a:off x="6095881" y="5671423"/>
            <a:ext cx="75062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Track and showcase the measurable impact of Kaizen improvements on delivery.</a:t>
            </a:r>
            <a:endParaRPr lang="en-US" sz="1750" dirty="0"/>
          </a:p>
        </p:txBody>
      </p:sp>
      <p:sp>
        <p:nvSpPr>
          <p:cNvPr id="19" name="Shape 17"/>
          <p:cNvSpPr/>
          <p:nvPr/>
        </p:nvSpPr>
        <p:spPr>
          <a:xfrm>
            <a:off x="801410" y="6540937"/>
            <a:ext cx="13027581" cy="101322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0" name="Text 18"/>
          <p:cNvSpPr/>
          <p:nvPr/>
        </p:nvSpPr>
        <p:spPr>
          <a:xfrm>
            <a:off x="1028343" y="6684645"/>
            <a:ext cx="460629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"We forget what we discussed previously."</a:t>
            </a:r>
            <a:endParaRPr lang="en-US" sz="1750" dirty="0"/>
          </a:p>
        </p:txBody>
      </p:sp>
      <p:sp>
        <p:nvSpPr>
          <p:cNvPr id="21" name="Text 19"/>
          <p:cNvSpPr/>
          <p:nvPr/>
        </p:nvSpPr>
        <p:spPr>
          <a:xfrm>
            <a:off x="6095881" y="6684645"/>
            <a:ext cx="75062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Keep a visible "Kaizen corner" on your team board to track improvement ideas.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57600" cy="823043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449247" y="621983"/>
            <a:ext cx="7925991" cy="5655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Why This Matters: The Bigger Picture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4449247" y="1441966"/>
            <a:ext cx="9389507" cy="723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Kaizen turns your team from </a:t>
            </a:r>
            <a:r>
              <a:rPr lang="en-US" sz="17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task-doers to process-owners</a:t>
            </a: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 When continuous improvement becomes a daily habit—not just a retro ritual—you unlock: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4449247" y="2420303"/>
            <a:ext cx="508873" cy="508873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4534079" y="2462689"/>
            <a:ext cx="339209" cy="424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1</a:t>
            </a:r>
            <a:endParaRPr lang="en-US" sz="2650" dirty="0"/>
          </a:p>
        </p:txBody>
      </p:sp>
      <p:sp>
        <p:nvSpPr>
          <p:cNvPr id="7" name="Text 4"/>
          <p:cNvSpPr/>
          <p:nvPr/>
        </p:nvSpPr>
        <p:spPr>
          <a:xfrm>
            <a:off x="5184219" y="2498050"/>
            <a:ext cx="3818453" cy="7067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Higher team engagement and satisfaction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5184219" y="3340418"/>
            <a:ext cx="3818453" cy="1085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Team members feel empowered to shape how they work, increasing motivation and ownership.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9285327" y="2420303"/>
            <a:ext cx="508873" cy="508873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7"/>
          <p:cNvSpPr/>
          <p:nvPr/>
        </p:nvSpPr>
        <p:spPr>
          <a:xfrm>
            <a:off x="9370159" y="2462689"/>
            <a:ext cx="339209" cy="424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2</a:t>
            </a:r>
            <a:endParaRPr lang="en-US" sz="2650" dirty="0"/>
          </a:p>
        </p:txBody>
      </p:sp>
      <p:sp>
        <p:nvSpPr>
          <p:cNvPr id="11" name="Text 8"/>
          <p:cNvSpPr/>
          <p:nvPr/>
        </p:nvSpPr>
        <p:spPr>
          <a:xfrm>
            <a:off x="10020300" y="2498050"/>
            <a:ext cx="3818453" cy="7067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Fewer recurring blockers and frustrations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020300" y="3340418"/>
            <a:ext cx="3818453" cy="144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Problems get addressed when they're small, preventing them from becoming major impediments.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4449247" y="5240536"/>
            <a:ext cx="508873" cy="508873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4534079" y="5282922"/>
            <a:ext cx="339209" cy="424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3</a:t>
            </a:r>
            <a:endParaRPr lang="en-US" sz="2650" dirty="0"/>
          </a:p>
        </p:txBody>
      </p:sp>
      <p:sp>
        <p:nvSpPr>
          <p:cNvPr id="15" name="Text 12"/>
          <p:cNvSpPr/>
          <p:nvPr/>
        </p:nvSpPr>
        <p:spPr>
          <a:xfrm>
            <a:off x="5184219" y="5318284"/>
            <a:ext cx="3818453" cy="7067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Faster delivery with less stress</a:t>
            </a:r>
            <a:endParaRPr lang="en-US" sz="2200" dirty="0"/>
          </a:p>
        </p:txBody>
      </p:sp>
      <p:sp>
        <p:nvSpPr>
          <p:cNvPr id="16" name="Text 13"/>
          <p:cNvSpPr/>
          <p:nvPr/>
        </p:nvSpPr>
        <p:spPr>
          <a:xfrm>
            <a:off x="5184219" y="6160651"/>
            <a:ext cx="3818453" cy="144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Small efficiency gains compound over time, leading to smoother workflows and more predictable delivery.</a:t>
            </a:r>
            <a:endParaRPr lang="en-US" sz="1750" dirty="0"/>
          </a:p>
        </p:txBody>
      </p:sp>
      <p:sp>
        <p:nvSpPr>
          <p:cNvPr id="17" name="Shape 14"/>
          <p:cNvSpPr/>
          <p:nvPr/>
        </p:nvSpPr>
        <p:spPr>
          <a:xfrm>
            <a:off x="9285327" y="5240536"/>
            <a:ext cx="508873" cy="508873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8" name="Text 15"/>
          <p:cNvSpPr/>
          <p:nvPr/>
        </p:nvSpPr>
        <p:spPr>
          <a:xfrm>
            <a:off x="9370159" y="5282922"/>
            <a:ext cx="339209" cy="424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4</a:t>
            </a:r>
            <a:endParaRPr lang="en-US" sz="2650" dirty="0"/>
          </a:p>
        </p:txBody>
      </p:sp>
      <p:sp>
        <p:nvSpPr>
          <p:cNvPr id="19" name="Text 16"/>
          <p:cNvSpPr/>
          <p:nvPr/>
        </p:nvSpPr>
        <p:spPr>
          <a:xfrm>
            <a:off x="10020300" y="5318284"/>
            <a:ext cx="3818453" cy="7067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A culture of continuous learning</a:t>
            </a:r>
            <a:endParaRPr lang="en-US" sz="2200" dirty="0"/>
          </a:p>
        </p:txBody>
      </p:sp>
      <p:sp>
        <p:nvSpPr>
          <p:cNvPr id="20" name="Text 17"/>
          <p:cNvSpPr/>
          <p:nvPr/>
        </p:nvSpPr>
        <p:spPr>
          <a:xfrm>
            <a:off x="10020300" y="6160651"/>
            <a:ext cx="3818453" cy="144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Teams develop the habit of questioning assumptions and seeking better ways to work together.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806529"/>
            <a:ext cx="728329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Next Steps: Start Tomorrow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185547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Today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2549962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Share this concept with your team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2992160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Select one Kaizen question to add to tomorrow's standup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93790" y="3434358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Create a simple tracking method for improvement ideas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793790" y="413742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This Sprint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793790" y="4831913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Implement one small improvement idea from your standups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793790" y="5274112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Measure the impact of the change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793790" y="5716310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Celebrate the first Kaizen win as a team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793790" y="6334363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You don't need a big meeting to make big improvements. You just need 15 minutes and a team that's willing to try something better—</a:t>
            </a:r>
            <a:r>
              <a:rPr lang="en-US" sz="17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today</a:t>
            </a: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192536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Final Thoughts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241477"/>
            <a:ext cx="7556421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The power of Kaizen lies in its simplicity—small, thoughtful changes that compound over time. By weaving continuous improvement into your daily standups, you're not just managing tasks—you're building a culture of reflection, adaptability, and shared ownership. It doesn't take a massive overhaul to make a meaningful difference. 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5311140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One blocker addressed. One process improved. One conversation shifted. That's the Kaizen way—and it starts with your next standup.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764625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What Is Kaizen?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2813566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Kaizen</a:t>
            </a: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translates to "change for better" and emphasizes: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343161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Ongoing, incremental improvements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3873818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Participation from everyone—not just leadership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93790" y="4316016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 mindset of curiosity, not criticism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793790" y="4758214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Reflecting on how we work, not just what we do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793790" y="5376267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While retrospectives often get the spotlight for continuous improvement, your </a:t>
            </a:r>
            <a:r>
              <a:rPr lang="en-US" sz="17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daily standup</a:t>
            </a: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is a goldmine for real-time micro-adjustments.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8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793790" y="1938814"/>
            <a:ext cx="1036593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The Problem with Traditional Standups</a:t>
            </a:r>
            <a:endParaRPr lang="en-US" sz="44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2987754"/>
            <a:ext cx="4347567" cy="907256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020604" y="4121825"/>
            <a:ext cx="310181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Robotic Status Updates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1020604" y="4612243"/>
            <a:ext cx="389393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Team members mechanically report what they did without meaningful engagement or reflection.</a:t>
            </a:r>
            <a:endParaRPr lang="en-US" sz="17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1357" y="2987754"/>
            <a:ext cx="4347567" cy="907256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5368171" y="41218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Checkbox Mentality</a:t>
            </a:r>
            <a:endParaRPr lang="en-US" sz="2200" dirty="0"/>
          </a:p>
        </p:txBody>
      </p:sp>
      <p:sp>
        <p:nvSpPr>
          <p:cNvPr id="10" name="Text 5"/>
          <p:cNvSpPr/>
          <p:nvPr/>
        </p:nvSpPr>
        <p:spPr>
          <a:xfrm>
            <a:off x="5368171" y="4612243"/>
            <a:ext cx="389393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The standup becomes just another Agile ritual to complete rather than a valuable opportunity for improvement.</a:t>
            </a:r>
            <a:endParaRPr lang="en-US" sz="175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8924" y="2987754"/>
            <a:ext cx="4347567" cy="907256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715738" y="4121825"/>
            <a:ext cx="289131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Missed Opportunities</a:t>
            </a:r>
            <a:endParaRPr lang="en-US" sz="2200" dirty="0"/>
          </a:p>
        </p:txBody>
      </p:sp>
      <p:sp>
        <p:nvSpPr>
          <p:cNvPr id="13" name="Text 7"/>
          <p:cNvSpPr/>
          <p:nvPr/>
        </p:nvSpPr>
        <p:spPr>
          <a:xfrm>
            <a:off x="9715738" y="4612243"/>
            <a:ext cx="389393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Teams overlook daily chances to make small adjustments that could prevent bigger problems later.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09700"/>
            <a:ext cx="1103757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Traditional vs. Kaizen-Enhanced Standup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572107"/>
            <a:ext cx="13042821" cy="3266837"/>
          </a:xfrm>
          <a:prstGeom prst="roundRect">
            <a:avLst>
              <a:gd name="adj" fmla="val 2916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801410" y="2579727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1028343" y="2723436"/>
            <a:ext cx="335696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Traditional Questions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4846558" y="2723436"/>
            <a:ext cx="875561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Kaizen-Enhanced Questions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801410" y="3230047"/>
            <a:ext cx="130275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1028343" y="3373755"/>
            <a:ext cx="335696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What did I do yesterday?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4846558" y="3373755"/>
            <a:ext cx="875561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What did I accomplish yesterday and did anything slow me down?</a:t>
            </a:r>
            <a:endParaRPr lang="en-US" sz="1750" dirty="0"/>
          </a:p>
        </p:txBody>
      </p:sp>
      <p:sp>
        <p:nvSpPr>
          <p:cNvPr id="10" name="Shape 8"/>
          <p:cNvSpPr/>
          <p:nvPr/>
        </p:nvSpPr>
        <p:spPr>
          <a:xfrm>
            <a:off x="801410" y="3880366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1028343" y="4024074"/>
            <a:ext cx="335696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What am I doing today?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4846558" y="4024074"/>
            <a:ext cx="875561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What am I doing today and is there a small tweak we could try?</a:t>
            </a:r>
            <a:endParaRPr lang="en-US" sz="1750" dirty="0"/>
          </a:p>
        </p:txBody>
      </p:sp>
      <p:sp>
        <p:nvSpPr>
          <p:cNvPr id="13" name="Shape 11"/>
          <p:cNvSpPr/>
          <p:nvPr/>
        </p:nvSpPr>
        <p:spPr>
          <a:xfrm>
            <a:off x="801410" y="4530685"/>
            <a:ext cx="130275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/>
          <p:nvPr/>
        </p:nvSpPr>
        <p:spPr>
          <a:xfrm>
            <a:off x="1028343" y="4674394"/>
            <a:ext cx="335696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Do I have any blockers?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4846558" y="4674394"/>
            <a:ext cx="875561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What blockers do I have and have we improved on yesterday's blockers?</a:t>
            </a:r>
            <a:endParaRPr lang="en-US" sz="1750" dirty="0"/>
          </a:p>
        </p:txBody>
      </p:sp>
      <p:sp>
        <p:nvSpPr>
          <p:cNvPr id="16" name="Shape 14"/>
          <p:cNvSpPr/>
          <p:nvPr/>
        </p:nvSpPr>
        <p:spPr>
          <a:xfrm>
            <a:off x="801410" y="5181005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1028343" y="5324713"/>
            <a:ext cx="335696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[No equivalent]</a:t>
            </a:r>
            <a:endParaRPr lang="en-US" sz="1750" dirty="0"/>
          </a:p>
        </p:txBody>
      </p:sp>
      <p:sp>
        <p:nvSpPr>
          <p:cNvPr id="18" name="Text 16"/>
          <p:cNvSpPr/>
          <p:nvPr/>
        </p:nvSpPr>
        <p:spPr>
          <a:xfrm>
            <a:off x="4846558" y="5324713"/>
            <a:ext cx="875561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What patterns are we noticing as a team?</a:t>
            </a:r>
            <a:endParaRPr lang="en-US" sz="1750" dirty="0"/>
          </a:p>
        </p:txBody>
      </p:sp>
      <p:sp>
        <p:nvSpPr>
          <p:cNvPr id="19" name="Text 17"/>
          <p:cNvSpPr/>
          <p:nvPr/>
        </p:nvSpPr>
        <p:spPr>
          <a:xfrm>
            <a:off x="793790" y="6094095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You're not extending the meeting—you're deepening the insight. Just 1–2 minutes of reflection can surface process issues before they become sprint killers.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684609"/>
            <a:ext cx="708362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Small Changes, Big Impact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1048941" y="1733550"/>
            <a:ext cx="30480" cy="5811441"/>
          </a:xfrm>
          <a:prstGeom prst="roundRect">
            <a:avLst>
              <a:gd name="adj" fmla="val 312558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1273612" y="1973461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793790" y="1733550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878860" y="1776055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1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2183011" y="18114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Monday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2183011" y="2301835"/>
            <a:ext cx="616719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Developer mentions slow test environment for the second day in a row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1273612" y="3721179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8"/>
          <p:cNvSpPr/>
          <p:nvPr/>
        </p:nvSpPr>
        <p:spPr>
          <a:xfrm>
            <a:off x="793790" y="348126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878860" y="3523774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2</a:t>
            </a:r>
            <a:endParaRPr lang="en-US" sz="2650" dirty="0"/>
          </a:p>
        </p:txBody>
      </p:sp>
      <p:sp>
        <p:nvSpPr>
          <p:cNvPr id="13" name="Text 10"/>
          <p:cNvSpPr/>
          <p:nvPr/>
        </p:nvSpPr>
        <p:spPr>
          <a:xfrm>
            <a:off x="2183011" y="355913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Tuesday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2183011" y="4049554"/>
            <a:ext cx="616719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Team discusses small improvement: creating a shared QA sandbox</a:t>
            </a:r>
            <a:endParaRPr lang="en-US" sz="1750" dirty="0"/>
          </a:p>
        </p:txBody>
      </p:sp>
      <p:sp>
        <p:nvSpPr>
          <p:cNvPr id="15" name="Shape 12"/>
          <p:cNvSpPr/>
          <p:nvPr/>
        </p:nvSpPr>
        <p:spPr>
          <a:xfrm>
            <a:off x="1273612" y="5468898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Shape 13"/>
          <p:cNvSpPr/>
          <p:nvPr/>
        </p:nvSpPr>
        <p:spPr>
          <a:xfrm>
            <a:off x="793790" y="5228987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14"/>
          <p:cNvSpPr/>
          <p:nvPr/>
        </p:nvSpPr>
        <p:spPr>
          <a:xfrm>
            <a:off x="878860" y="5271492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3</a:t>
            </a:r>
            <a:endParaRPr lang="en-US" sz="2650" dirty="0"/>
          </a:p>
        </p:txBody>
      </p:sp>
      <p:sp>
        <p:nvSpPr>
          <p:cNvPr id="18" name="Text 15"/>
          <p:cNvSpPr/>
          <p:nvPr/>
        </p:nvSpPr>
        <p:spPr>
          <a:xfrm>
            <a:off x="2183011" y="530685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Wednesday</a:t>
            </a:r>
            <a:endParaRPr lang="en-US" sz="2200" dirty="0"/>
          </a:p>
        </p:txBody>
      </p:sp>
      <p:sp>
        <p:nvSpPr>
          <p:cNvPr id="19" name="Text 16"/>
          <p:cNvSpPr/>
          <p:nvPr/>
        </p:nvSpPr>
        <p:spPr>
          <a:xfrm>
            <a:off x="2183011" y="5797272"/>
            <a:ext cx="6167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Two team members implement the sandbox solution</a:t>
            </a:r>
            <a:endParaRPr lang="en-US" sz="1750" dirty="0"/>
          </a:p>
        </p:txBody>
      </p:sp>
      <p:sp>
        <p:nvSpPr>
          <p:cNvPr id="20" name="Shape 17"/>
          <p:cNvSpPr/>
          <p:nvPr/>
        </p:nvSpPr>
        <p:spPr>
          <a:xfrm>
            <a:off x="1273612" y="6853714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1" name="Shape 18"/>
          <p:cNvSpPr/>
          <p:nvPr/>
        </p:nvSpPr>
        <p:spPr>
          <a:xfrm>
            <a:off x="793790" y="661380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2" name="Text 19"/>
          <p:cNvSpPr/>
          <p:nvPr/>
        </p:nvSpPr>
        <p:spPr>
          <a:xfrm>
            <a:off x="878860" y="6656308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4</a:t>
            </a:r>
            <a:endParaRPr lang="en-US" sz="2650" dirty="0"/>
          </a:p>
        </p:txBody>
      </p:sp>
      <p:sp>
        <p:nvSpPr>
          <p:cNvPr id="23" name="Text 20"/>
          <p:cNvSpPr/>
          <p:nvPr/>
        </p:nvSpPr>
        <p:spPr>
          <a:xfrm>
            <a:off x="2183011" y="669167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Friday</a:t>
            </a:r>
            <a:endParaRPr lang="en-US" sz="2200" dirty="0"/>
          </a:p>
        </p:txBody>
      </p:sp>
      <p:sp>
        <p:nvSpPr>
          <p:cNvPr id="24" name="Text 21"/>
          <p:cNvSpPr/>
          <p:nvPr/>
        </p:nvSpPr>
        <p:spPr>
          <a:xfrm>
            <a:off x="2183011" y="7182088"/>
            <a:ext cx="6167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Team celebrates: testing blockers reduced by 40%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74313"/>
            <a:ext cx="926437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Real-World Kaizen Success Stories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336721"/>
            <a:ext cx="13042821" cy="4718447"/>
          </a:xfrm>
          <a:prstGeom prst="roundRect">
            <a:avLst>
              <a:gd name="adj" fmla="val 2019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801410" y="2344341"/>
            <a:ext cx="1302627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1029653" y="2488049"/>
            <a:ext cx="38841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Kaizen Opportunity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5375077" y="2488049"/>
            <a:ext cx="388036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Action Taken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716691" y="2488049"/>
            <a:ext cx="38841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Result</a:t>
            </a:r>
            <a:endParaRPr lang="en-US" sz="1750" dirty="0"/>
          </a:p>
        </p:txBody>
      </p:sp>
      <p:sp>
        <p:nvSpPr>
          <p:cNvPr id="8" name="Shape 6"/>
          <p:cNvSpPr/>
          <p:nvPr/>
        </p:nvSpPr>
        <p:spPr>
          <a:xfrm>
            <a:off x="801410" y="2994660"/>
            <a:ext cx="13026271" cy="101322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1029653" y="3138368"/>
            <a:ext cx="388417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Devs frequently blocked waiting on test data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5375077" y="3138368"/>
            <a:ext cx="388036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Created a shared QA sandbox with fresh datasets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9716691" y="3138368"/>
            <a:ext cx="38841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Reduced blockers by 40%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801410" y="4007882"/>
            <a:ext cx="13026271" cy="101322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1029653" y="4151590"/>
            <a:ext cx="388417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Stories kept rolling over sprint to sprint</a:t>
            </a: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5375077" y="4151590"/>
            <a:ext cx="388036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Limited WIP and added clear "Definition of Ready"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9716691" y="4151590"/>
            <a:ext cx="38841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Increased completion rate by 25%</a:t>
            </a:r>
            <a:endParaRPr lang="en-US" sz="1750" dirty="0"/>
          </a:p>
        </p:txBody>
      </p:sp>
      <p:sp>
        <p:nvSpPr>
          <p:cNvPr id="16" name="Shape 14"/>
          <p:cNvSpPr/>
          <p:nvPr/>
        </p:nvSpPr>
        <p:spPr>
          <a:xfrm>
            <a:off x="801410" y="5021104"/>
            <a:ext cx="13026271" cy="101322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1029653" y="5164812"/>
            <a:ext cx="38841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Standups lacked energy and focus</a:t>
            </a:r>
            <a:endParaRPr lang="en-US" sz="1750" dirty="0"/>
          </a:p>
        </p:txBody>
      </p:sp>
      <p:sp>
        <p:nvSpPr>
          <p:cNvPr id="18" name="Text 16"/>
          <p:cNvSpPr/>
          <p:nvPr/>
        </p:nvSpPr>
        <p:spPr>
          <a:xfrm>
            <a:off x="5375077" y="5164812"/>
            <a:ext cx="388036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Rotated facilitation weekly</a:t>
            </a:r>
            <a:endParaRPr lang="en-US" sz="1750" dirty="0"/>
          </a:p>
        </p:txBody>
      </p:sp>
      <p:sp>
        <p:nvSpPr>
          <p:cNvPr id="19" name="Text 17"/>
          <p:cNvSpPr/>
          <p:nvPr/>
        </p:nvSpPr>
        <p:spPr>
          <a:xfrm>
            <a:off x="9716691" y="5164812"/>
            <a:ext cx="388417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Boosted engagement and team ownership</a:t>
            </a:r>
            <a:endParaRPr lang="en-US" sz="1750" dirty="0"/>
          </a:p>
        </p:txBody>
      </p:sp>
      <p:sp>
        <p:nvSpPr>
          <p:cNvPr id="20" name="Shape 18"/>
          <p:cNvSpPr/>
          <p:nvPr/>
        </p:nvSpPr>
        <p:spPr>
          <a:xfrm>
            <a:off x="801410" y="6034326"/>
            <a:ext cx="13026271" cy="101322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1" name="Text 19"/>
          <p:cNvSpPr/>
          <p:nvPr/>
        </p:nvSpPr>
        <p:spPr>
          <a:xfrm>
            <a:off x="1029653" y="6178034"/>
            <a:ext cx="38841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Repetitive blockers in tooling</a:t>
            </a:r>
            <a:endParaRPr lang="en-US" sz="1750" dirty="0"/>
          </a:p>
        </p:txBody>
      </p:sp>
      <p:sp>
        <p:nvSpPr>
          <p:cNvPr id="22" name="Text 20"/>
          <p:cNvSpPr/>
          <p:nvPr/>
        </p:nvSpPr>
        <p:spPr>
          <a:xfrm>
            <a:off x="5375077" y="6178034"/>
            <a:ext cx="388036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Logged blockers in Jira with weekly trend review</a:t>
            </a:r>
            <a:endParaRPr lang="en-US" sz="1750" dirty="0"/>
          </a:p>
        </p:txBody>
      </p:sp>
      <p:sp>
        <p:nvSpPr>
          <p:cNvPr id="23" name="Text 21"/>
          <p:cNvSpPr/>
          <p:nvPr/>
        </p:nvSpPr>
        <p:spPr>
          <a:xfrm>
            <a:off x="9716691" y="6178034"/>
            <a:ext cx="388417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Identified and escalated systemic issues earlier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551980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Spotting Kaizen Moments in Your Standup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30969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Listen for these signals of improvement opportunities: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3927753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Repeated mentions of the same blocker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4369951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Work items that keep getting delayed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93790" y="481214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Tasks that jump backward in the workflow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793790" y="5254347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Unclear priorities or scope creep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793790" y="5696545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Silence or disengagement from team members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793790" y="631459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These aren't just updates—they're </a:t>
            </a:r>
            <a:r>
              <a:rPr lang="en-US" sz="17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signals for change</a:t>
            </a: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58785"/>
            <a:ext cx="792170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Pro Tips to Make Kaizen Stick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921193"/>
            <a:ext cx="566976" cy="56697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644253" y="205585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Track Improvements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1644253" y="2546271"/>
            <a:ext cx="552914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Keep a running list of micro-improvements suggested in standup and review them in the retrospective.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6884" y="1921193"/>
            <a:ext cx="566976" cy="56697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8307348" y="205585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Empower Everyone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8307348" y="2546271"/>
            <a:ext cx="552926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Ensure every team member feels authorized to suggest process tweaks, not just senior roles.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4201954"/>
            <a:ext cx="566976" cy="56697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644253" y="4336613"/>
            <a:ext cx="289333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Celebrate Small Wins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644253" y="4827032"/>
            <a:ext cx="552914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When a tweak works, call it out and acknowledge the improvement to reinforce the behavior.</a:t>
            </a:r>
            <a:endParaRPr lang="en-US" sz="17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6884" y="4201954"/>
            <a:ext cx="566976" cy="566976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8307348" y="433661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Rotate Facilitators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8307348" y="4827032"/>
            <a:ext cx="552926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Change who leads the standup weekly so everyone owns the process and brings fresh perspectives.</a:t>
            </a:r>
            <a:endParaRPr lang="en-US" sz="175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790" y="6119812"/>
            <a:ext cx="566976" cy="566976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1644253" y="625447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Kaizen of the Week</a:t>
            </a:r>
            <a:endParaRPr lang="en-US" sz="2200" dirty="0"/>
          </a:p>
        </p:txBody>
      </p:sp>
      <p:sp>
        <p:nvSpPr>
          <p:cNvPr id="17" name="Text 10"/>
          <p:cNvSpPr/>
          <p:nvPr/>
        </p:nvSpPr>
        <p:spPr>
          <a:xfrm>
            <a:off x="1644253" y="6744891"/>
            <a:ext cx="552914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Designate one small habit the team agrees to try together for improved collaboration.</a:t>
            </a:r>
            <a:endParaRPr lang="en-US" sz="1750" dirty="0"/>
          </a:p>
        </p:txBody>
      </p:sp>
      <p:pic>
        <p:nvPicPr>
          <p:cNvPr id="18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56884" y="6119812"/>
            <a:ext cx="566976" cy="566976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8307348" y="6254472"/>
            <a:ext cx="285190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Encourage Questions</a:t>
            </a:r>
            <a:endParaRPr lang="en-US" sz="2200" dirty="0"/>
          </a:p>
        </p:txBody>
      </p:sp>
      <p:sp>
        <p:nvSpPr>
          <p:cNvPr id="20" name="Text 12"/>
          <p:cNvSpPr/>
          <p:nvPr/>
        </p:nvSpPr>
        <p:spPr>
          <a:xfrm>
            <a:off x="8307348" y="6744891"/>
            <a:ext cx="552926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Create psychological safety for team members to question current processes without blame.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57600" cy="823114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397335" y="581144"/>
            <a:ext cx="8511302" cy="660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Implementing Kaizen: Step by Step</a:t>
            </a:r>
            <a:endParaRPr lang="en-US" sz="4150" dirty="0"/>
          </a:p>
        </p:txBody>
      </p:sp>
      <p:sp>
        <p:nvSpPr>
          <p:cNvPr id="4" name="Shape 1"/>
          <p:cNvSpPr/>
          <p:nvPr/>
        </p:nvSpPr>
        <p:spPr>
          <a:xfrm>
            <a:off x="4397335" y="1558528"/>
            <a:ext cx="475536" cy="475536"/>
          </a:xfrm>
          <a:prstGeom prst="roundRect">
            <a:avLst>
              <a:gd name="adj" fmla="val 18668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4476631" y="1598176"/>
            <a:ext cx="316944" cy="396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1</a:t>
            </a:r>
            <a:endParaRPr lang="en-US" sz="2450" dirty="0"/>
          </a:p>
        </p:txBody>
      </p:sp>
      <p:sp>
        <p:nvSpPr>
          <p:cNvPr id="6" name="Text 3"/>
          <p:cNvSpPr/>
          <p:nvPr/>
        </p:nvSpPr>
        <p:spPr>
          <a:xfrm>
            <a:off x="5084207" y="1631156"/>
            <a:ext cx="2698194" cy="330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Introduce the Concept</a:t>
            </a:r>
            <a:endParaRPr lang="en-US" sz="2050" dirty="0"/>
          </a:p>
        </p:txBody>
      </p:sp>
      <p:sp>
        <p:nvSpPr>
          <p:cNvPr id="7" name="Text 4"/>
          <p:cNvSpPr/>
          <p:nvPr/>
        </p:nvSpPr>
        <p:spPr>
          <a:xfrm>
            <a:off x="5084207" y="2088118"/>
            <a:ext cx="8806458" cy="676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Explain Kaizen to your team and how it can enhance daily standups without adding time.</a:t>
            </a:r>
            <a:endParaRPr lang="en-US" sz="1650" dirty="0"/>
          </a:p>
        </p:txBody>
      </p:sp>
      <p:sp>
        <p:nvSpPr>
          <p:cNvPr id="8" name="Shape 5"/>
          <p:cNvSpPr/>
          <p:nvPr/>
        </p:nvSpPr>
        <p:spPr>
          <a:xfrm>
            <a:off x="4397335" y="3187065"/>
            <a:ext cx="475536" cy="475536"/>
          </a:xfrm>
          <a:prstGeom prst="roundRect">
            <a:avLst>
              <a:gd name="adj" fmla="val 18668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4476631" y="3226713"/>
            <a:ext cx="316944" cy="396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2</a:t>
            </a:r>
            <a:endParaRPr lang="en-US" sz="2450" dirty="0"/>
          </a:p>
        </p:txBody>
      </p:sp>
      <p:sp>
        <p:nvSpPr>
          <p:cNvPr id="10" name="Text 7"/>
          <p:cNvSpPr/>
          <p:nvPr/>
        </p:nvSpPr>
        <p:spPr>
          <a:xfrm>
            <a:off x="5084207" y="3259693"/>
            <a:ext cx="2641997" cy="330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Start Small</a:t>
            </a:r>
            <a:endParaRPr lang="en-US" sz="2050" dirty="0"/>
          </a:p>
        </p:txBody>
      </p:sp>
      <p:sp>
        <p:nvSpPr>
          <p:cNvPr id="11" name="Text 8"/>
          <p:cNvSpPr/>
          <p:nvPr/>
        </p:nvSpPr>
        <p:spPr>
          <a:xfrm>
            <a:off x="5084207" y="3716655"/>
            <a:ext cx="8806458" cy="676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Add just one Kaizen-inspired question to your standup for one week and observe the difference.</a:t>
            </a:r>
            <a:endParaRPr lang="en-US" sz="1650" dirty="0"/>
          </a:p>
        </p:txBody>
      </p:sp>
      <p:sp>
        <p:nvSpPr>
          <p:cNvPr id="12" name="Shape 9"/>
          <p:cNvSpPr/>
          <p:nvPr/>
        </p:nvSpPr>
        <p:spPr>
          <a:xfrm>
            <a:off x="4397335" y="4815602"/>
            <a:ext cx="475536" cy="475536"/>
          </a:xfrm>
          <a:prstGeom prst="roundRect">
            <a:avLst>
              <a:gd name="adj" fmla="val 18668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0"/>
          <p:cNvSpPr/>
          <p:nvPr/>
        </p:nvSpPr>
        <p:spPr>
          <a:xfrm>
            <a:off x="4476631" y="4855250"/>
            <a:ext cx="316944" cy="396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3</a:t>
            </a:r>
            <a:endParaRPr lang="en-US" sz="2450" dirty="0"/>
          </a:p>
        </p:txBody>
      </p:sp>
      <p:sp>
        <p:nvSpPr>
          <p:cNvPr id="14" name="Text 11"/>
          <p:cNvSpPr/>
          <p:nvPr/>
        </p:nvSpPr>
        <p:spPr>
          <a:xfrm>
            <a:off x="5084207" y="4888230"/>
            <a:ext cx="3030974" cy="330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Visualize Improvements</a:t>
            </a:r>
            <a:endParaRPr lang="en-US" sz="2050" dirty="0"/>
          </a:p>
        </p:txBody>
      </p:sp>
      <p:sp>
        <p:nvSpPr>
          <p:cNvPr id="15" name="Text 12"/>
          <p:cNvSpPr/>
          <p:nvPr/>
        </p:nvSpPr>
        <p:spPr>
          <a:xfrm>
            <a:off x="5084207" y="5345192"/>
            <a:ext cx="8806458" cy="676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Create a simple "Kaizen board" near your team space to track small improvements suggested and implemented.</a:t>
            </a:r>
            <a:endParaRPr lang="en-US" sz="1650" dirty="0"/>
          </a:p>
        </p:txBody>
      </p:sp>
      <p:sp>
        <p:nvSpPr>
          <p:cNvPr id="16" name="Shape 13"/>
          <p:cNvSpPr/>
          <p:nvPr/>
        </p:nvSpPr>
        <p:spPr>
          <a:xfrm>
            <a:off x="4397335" y="6444139"/>
            <a:ext cx="475536" cy="475536"/>
          </a:xfrm>
          <a:prstGeom prst="roundRect">
            <a:avLst>
              <a:gd name="adj" fmla="val 18668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14"/>
          <p:cNvSpPr/>
          <p:nvPr/>
        </p:nvSpPr>
        <p:spPr>
          <a:xfrm>
            <a:off x="4476631" y="6483787"/>
            <a:ext cx="316944" cy="396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4</a:t>
            </a:r>
            <a:endParaRPr lang="en-US" sz="2450" dirty="0"/>
          </a:p>
        </p:txBody>
      </p:sp>
      <p:sp>
        <p:nvSpPr>
          <p:cNvPr id="18" name="Text 15"/>
          <p:cNvSpPr/>
          <p:nvPr/>
        </p:nvSpPr>
        <p:spPr>
          <a:xfrm>
            <a:off x="5084207" y="6516767"/>
            <a:ext cx="2641997" cy="330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Review and Adapt</a:t>
            </a:r>
            <a:endParaRPr lang="en-US" sz="2050" dirty="0"/>
          </a:p>
        </p:txBody>
      </p:sp>
      <p:sp>
        <p:nvSpPr>
          <p:cNvPr id="19" name="Text 16"/>
          <p:cNvSpPr/>
          <p:nvPr/>
        </p:nvSpPr>
        <p:spPr>
          <a:xfrm>
            <a:off x="5084207" y="6973729"/>
            <a:ext cx="8806458" cy="676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 your next retrospective, discuss how the Kaizen approach to standups is working and refine as needed.</a:t>
            </a:r>
            <a:endParaRPr lang="en-US" sz="16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1090</Words>
  <Application>Microsoft Office PowerPoint</Application>
  <PresentationFormat>Custom</PresentationFormat>
  <Paragraphs>148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Nobile Medium</vt:lpstr>
      <vt:lpstr>Arial</vt:lpstr>
      <vt:lpstr>Nobile Bold</vt:lpstr>
      <vt:lpstr>Nobile</vt:lpstr>
      <vt:lpstr>Corben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Kimberly Wiethoff</cp:lastModifiedBy>
  <cp:revision>2</cp:revision>
  <dcterms:created xsi:type="dcterms:W3CDTF">2025-07-03T18:05:28Z</dcterms:created>
  <dcterms:modified xsi:type="dcterms:W3CDTF">2026-05-31T01:07:52Z</dcterms:modified>
</cp:coreProperties>
</file>