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Corben" panose="020B0604020202020204" charset="0"/>
      <p:regular r:id="rId16"/>
    </p:embeddedFont>
    <p:embeddedFont>
      <p:font typeface="Nobile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402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nagingprojectstheagileway.com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20666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Kaizen in the Daily Standup: Small Changes That Drive Big Results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98716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Transform your daily standups from routine check-ins into powerful catalysts for team learning, process refinement, and performance growth with the Japanese principle of continuous improvement.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533102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#ManagingProjectsTheAgileWay #Kaizen #AgileStandups #ContinuousImprovement #AgilePractices #TeamPerformance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6328886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378893" y="6461522"/>
            <a:ext cx="16537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8383C"/>
                </a:solidFill>
                <a:latin typeface="Nobile Medium" pitchFamily="34" charset="0"/>
                <a:ea typeface="Nobile Medium" pitchFamily="34" charset="-122"/>
                <a:cs typeface="Nobile Medium" pitchFamily="34" charset="-120"/>
              </a:rPr>
              <a:t>kW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756440" y="6311979"/>
            <a:ext cx="5240488" cy="1356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by Kimberly Wiethoff</a:t>
            </a:r>
          </a:p>
          <a:p>
            <a:pPr>
              <a:lnSpc>
                <a:spcPts val="3100"/>
              </a:lnSpc>
            </a:pPr>
            <a:r>
              <a:rPr lang="en-US" sz="2400" dirty="0">
                <a:hlinkClick r:id="rId4"/>
              </a:rPr>
              <a:t>Managing Projects The Agile Way</a:t>
            </a:r>
            <a:endParaRPr lang="en-US" sz="2200" b="1" dirty="0">
              <a:solidFill>
                <a:srgbClr val="404155"/>
              </a:solidFill>
              <a:latin typeface="Nobile Bold" pitchFamily="34" charset="0"/>
              <a:ea typeface="Nobile Bold" pitchFamily="34" charset="-122"/>
              <a:cs typeface="Nobile Bold" pitchFamily="34" charset="-120"/>
            </a:endParaRPr>
          </a:p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67703"/>
            <a:ext cx="92781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Common Challenges and Solutions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830110"/>
            <a:ext cx="13042821" cy="5731669"/>
          </a:xfrm>
          <a:prstGeom prst="roundRect">
            <a:avLst>
              <a:gd name="adj" fmla="val 1662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01410" y="1837730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28343" y="1981438"/>
            <a:ext cx="46062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Challenge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6095881" y="1981438"/>
            <a:ext cx="75062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Kaizen Solution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801410" y="2488049"/>
            <a:ext cx="130275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28343" y="2631758"/>
            <a:ext cx="46062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"Our standups are already too long."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6095881" y="2631758"/>
            <a:ext cx="75062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Start with just one Kaizen question per week; use a timer to keep focus.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801410" y="3501271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28343" y="3644979"/>
            <a:ext cx="46062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"Team members don't speak up."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6095881" y="3644979"/>
            <a:ext cx="75062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a rotating "improvement spotter" role to encourage participation.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801410" y="4514493"/>
            <a:ext cx="130275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28343" y="4658201"/>
            <a:ext cx="46062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"We identify issues but don't fix them."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6095881" y="4658201"/>
            <a:ext cx="75062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 a "one improvement per sprint" rule with dedicated capacity.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801410" y="5527715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28343" y="5671423"/>
            <a:ext cx="46062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"Management wants just status updates."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6095881" y="5671423"/>
            <a:ext cx="75062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Track and showcase the measurable impact of Kaizen improvements on delivery.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801410" y="6540937"/>
            <a:ext cx="130275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028343" y="6684645"/>
            <a:ext cx="46062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"We forget what we discussed previously."</a:t>
            </a:r>
            <a:endParaRPr lang="en-US" sz="1750" dirty="0"/>
          </a:p>
        </p:txBody>
      </p:sp>
      <p:sp>
        <p:nvSpPr>
          <p:cNvPr id="21" name="Text 19"/>
          <p:cNvSpPr/>
          <p:nvPr/>
        </p:nvSpPr>
        <p:spPr>
          <a:xfrm>
            <a:off x="6095881" y="6684645"/>
            <a:ext cx="75062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Keep a visible "Kaizen corner" on your team board to track improvement ideas.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3043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49247" y="621983"/>
            <a:ext cx="7925991" cy="565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Why This Matters: The Bigger Picture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4449247" y="1441966"/>
            <a:ext cx="93895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Kaizen turns your team from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task-doers to process-owners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When continuous improvement becomes a daily habit—not just a retro ritual—you unlock: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4449247" y="2420303"/>
            <a:ext cx="508873" cy="508873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534079" y="2462689"/>
            <a:ext cx="339209" cy="424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5184219" y="2498050"/>
            <a:ext cx="3818453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Higher team engagement and satisfaction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184219" y="3340418"/>
            <a:ext cx="3818453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Team members feel empowered to shape how they work, increasing motivation and ownership.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9285327" y="2420303"/>
            <a:ext cx="508873" cy="508873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370159" y="2462689"/>
            <a:ext cx="339209" cy="424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8"/>
          <p:cNvSpPr/>
          <p:nvPr/>
        </p:nvSpPr>
        <p:spPr>
          <a:xfrm>
            <a:off x="10020300" y="2498050"/>
            <a:ext cx="3818453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Fewer recurring blockers and frustrations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020300" y="3340418"/>
            <a:ext cx="3818453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Problems get addressed when they're small, preventing them from becoming major impediments.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4449247" y="5240536"/>
            <a:ext cx="508873" cy="508873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534079" y="5282922"/>
            <a:ext cx="339209" cy="424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2"/>
          <p:cNvSpPr/>
          <p:nvPr/>
        </p:nvSpPr>
        <p:spPr>
          <a:xfrm>
            <a:off x="5184219" y="5318284"/>
            <a:ext cx="3818453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Faster delivery with less stress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5184219" y="6160651"/>
            <a:ext cx="3818453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Small efficiency gains compound over time, leading to smoother workflows and more predictable delivery.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9285327" y="5240536"/>
            <a:ext cx="508873" cy="508873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9370159" y="5282922"/>
            <a:ext cx="339209" cy="424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2650" dirty="0"/>
          </a:p>
        </p:txBody>
      </p:sp>
      <p:sp>
        <p:nvSpPr>
          <p:cNvPr id="19" name="Text 16"/>
          <p:cNvSpPr/>
          <p:nvPr/>
        </p:nvSpPr>
        <p:spPr>
          <a:xfrm>
            <a:off x="10020300" y="5318284"/>
            <a:ext cx="3818453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 culture of continuous learning</a:t>
            </a:r>
            <a:endParaRPr lang="en-US" sz="2200" dirty="0"/>
          </a:p>
        </p:txBody>
      </p:sp>
      <p:sp>
        <p:nvSpPr>
          <p:cNvPr id="20" name="Text 17"/>
          <p:cNvSpPr/>
          <p:nvPr/>
        </p:nvSpPr>
        <p:spPr>
          <a:xfrm>
            <a:off x="10020300" y="6160651"/>
            <a:ext cx="3818453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Teams develop the habit of questioning assumptions and seeking better ways to work together.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06529"/>
            <a:ext cx="72832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Next Steps: Start Tomorrow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18554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Today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254996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Share this concept with your team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2992160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Select one Kaizen question to add to tomorrow's standup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343435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a simple tracking method for improvement ideas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41374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This Sprint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93790" y="483191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 one small improvement idea from your standups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527411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Measure the impact of the change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793790" y="5716310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Celebrate the first Kaizen win as a team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793790" y="633436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You don't need a big meeting to make big improvements. You just need 15 minutes and a team that's willing to try something better—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today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9253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241477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power of Kaizen lies in its simplicity—small, thoughtful changes that compound over time. By weaving continuous improvement into your daily standups, you're not just managing tasks—you're building a culture of reflection, adaptability, and shared ownership. It doesn't take a massive overhaul to make a meaningful difference. 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31114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One blocker addressed. One process improved. One conversation shifted. That's the Kaizen way—and it starts with your next standup.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646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What Is Kaizen?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81356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Kaizen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translates to "change for better" and emphasizes: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343161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Ongoing, incremental improvements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387381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Participation from everyone—not just leadership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431601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mindset of curiosity, not criticism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4758214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Reflecting on how we work, not just what we do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93790" y="537626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While retrospectives often get the spotlight for continuous improvement, your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daily standup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is a goldmine for real-time micro-adjustments.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8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793790" y="1938814"/>
            <a:ext cx="103659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The Problem with Traditional Standups</a:t>
            </a:r>
            <a:endParaRPr lang="en-US" sz="44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987754"/>
            <a:ext cx="4347567" cy="90725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20604" y="4121825"/>
            <a:ext cx="310181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Robotic Status Updates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020604" y="4612243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Team members mechanically report what they did without meaningful engagement or reflection.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357" y="2987754"/>
            <a:ext cx="4347567" cy="90725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368171" y="41218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Checkbox Mentality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5368171" y="4612243"/>
            <a:ext cx="389393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standup becomes just another Agile ritual to complete rather than a valuable opportunity for improvement.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8924" y="2987754"/>
            <a:ext cx="4347567" cy="90725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715738" y="4121825"/>
            <a:ext cx="28913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Missed Opportunities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9715738" y="4612243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Teams overlook daily chances to make small adjustments that could prevent bigger problems later.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09700"/>
            <a:ext cx="1103757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Traditional vs. Kaizen-Enhanced Standup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572107"/>
            <a:ext cx="13042821" cy="3266837"/>
          </a:xfrm>
          <a:prstGeom prst="roundRect">
            <a:avLst>
              <a:gd name="adj" fmla="val 291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01410" y="2579727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28343" y="2723436"/>
            <a:ext cx="33569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Traditional Questions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4846558" y="2723436"/>
            <a:ext cx="87556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Kaizen-Enhanced Questions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801410" y="3230047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28343" y="3373755"/>
            <a:ext cx="33569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What did I do yesterday?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4846558" y="3373755"/>
            <a:ext cx="87556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What did I accomplish yesterday and did anything slow me down?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801410" y="3880366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28343" y="4024074"/>
            <a:ext cx="33569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What am I doing today?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4846558" y="4024074"/>
            <a:ext cx="87556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What am I doing today and is there a small tweak we could try?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801410" y="4530685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28343" y="4674394"/>
            <a:ext cx="33569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 I have any blockers?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4846558" y="4674394"/>
            <a:ext cx="87556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What blockers do I have and have we improved on yesterday's blockers?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801410" y="5181005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28343" y="5324713"/>
            <a:ext cx="33569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[No equivalent]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4846558" y="5324713"/>
            <a:ext cx="87556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What patterns are we noticing as a team?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793790" y="609409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You're not extending the meeting—you're deepening the insight. Just 1–2 minutes of reflection can surface process issues before they become sprint killers.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84609"/>
            <a:ext cx="708362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Small Changes, Big Impact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1733550"/>
            <a:ext cx="30480" cy="5811441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73612" y="1973461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173355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78860" y="177605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183011" y="18114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Monday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183011" y="2301835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Developer mentions slow test environment for the second day in a row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273612" y="372117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93790" y="348126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78860" y="352377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183011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Tuesday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183011" y="4049554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Team discusses small improvement: creating a shared QA sandbox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1273612" y="5468898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93790" y="522898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78860" y="5271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183011" y="5306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Wednesday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183011" y="5797272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Two team members implement the sandbox solution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1273612" y="6853714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793790" y="661380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878860" y="665630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2650" dirty="0"/>
          </a:p>
        </p:txBody>
      </p:sp>
      <p:sp>
        <p:nvSpPr>
          <p:cNvPr id="23" name="Text 20"/>
          <p:cNvSpPr/>
          <p:nvPr/>
        </p:nvSpPr>
        <p:spPr>
          <a:xfrm>
            <a:off x="2183011" y="66916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Friday</a:t>
            </a:r>
            <a:endParaRPr lang="en-US" sz="2200" dirty="0"/>
          </a:p>
        </p:txBody>
      </p:sp>
      <p:sp>
        <p:nvSpPr>
          <p:cNvPr id="24" name="Text 21"/>
          <p:cNvSpPr/>
          <p:nvPr/>
        </p:nvSpPr>
        <p:spPr>
          <a:xfrm>
            <a:off x="2183011" y="718208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Team celebrates: testing blockers reduced by 40%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74313"/>
            <a:ext cx="92643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Real-World Kaizen Success Stories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336721"/>
            <a:ext cx="13042821" cy="4718447"/>
          </a:xfrm>
          <a:prstGeom prst="roundRect">
            <a:avLst>
              <a:gd name="adj" fmla="val 201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01410" y="2344341"/>
            <a:ext cx="1302627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29653" y="2488049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Kaizen Opportunity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75077" y="2488049"/>
            <a:ext cx="38803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Action Taken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716691" y="2488049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Result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801410" y="2994660"/>
            <a:ext cx="1302627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29653" y="3138368"/>
            <a:ext cx="38841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Devs frequently blocked waiting on test data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5375077" y="3138368"/>
            <a:ext cx="388036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Created a shared QA sandbox with fresh datasets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9716691" y="3138368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Reduced blockers by 40%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801410" y="4007882"/>
            <a:ext cx="1302627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29653" y="4151590"/>
            <a:ext cx="38841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Stories kept rolling over sprint to sprint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5375077" y="4151590"/>
            <a:ext cx="388036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Limited WIP and added clear "Definition of Ready"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9716691" y="4151590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Increased completion rate by 25%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801410" y="5021104"/>
            <a:ext cx="1302627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29653" y="5164812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Standups lacked energy and focus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5375077" y="5164812"/>
            <a:ext cx="38803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Rotated facilitation weekly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9716691" y="5164812"/>
            <a:ext cx="38841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Boosted engagement and team ownership</a:t>
            </a:r>
            <a:endParaRPr lang="en-US" sz="1750" dirty="0"/>
          </a:p>
        </p:txBody>
      </p:sp>
      <p:sp>
        <p:nvSpPr>
          <p:cNvPr id="20" name="Shape 18"/>
          <p:cNvSpPr/>
          <p:nvPr/>
        </p:nvSpPr>
        <p:spPr>
          <a:xfrm>
            <a:off x="801410" y="6034326"/>
            <a:ext cx="1302627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29653" y="6178034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Repetitive blockers in tooling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5375077" y="6178034"/>
            <a:ext cx="388036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Logged blockers in Jira with weekly trend review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9716691" y="6178034"/>
            <a:ext cx="38841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Identified and escalated systemic issues earlier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5198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Spotting Kaizen Moments in Your Standup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0969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Listen for these signals of improvement opportunities: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392775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Repeated mentions of the same blocker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36995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Work items that keep getting delayed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481214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Tasks that jump backward in the workflow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525434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Unclear priorities or scope creep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93790" y="569654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Silence or disengagement from team members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631459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These aren't just updates—they're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signals for change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58785"/>
            <a:ext cx="79217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 Tips to Make Kaizen Stick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21193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44253" y="20558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Track Improvements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644253" y="2546271"/>
            <a:ext cx="552914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Keep a running list of micro-improvements suggested in standup and review them in the retrospective.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884" y="1921193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307348" y="20558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Empower Everyone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8307348" y="2546271"/>
            <a:ext cx="55292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Ensure every team member feels authorized to suggest process tweaks, not just senior roles.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201954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644253" y="4336613"/>
            <a:ext cx="28933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Celebrate Small Wins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644253" y="4827032"/>
            <a:ext cx="552914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When a tweak works, call it out and acknowledge the improvement to reinforce the behavior.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84" y="4201954"/>
            <a:ext cx="566976" cy="56697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307348" y="43366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Rotate Facilitators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8307348" y="4827032"/>
            <a:ext cx="55292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Change who leads the standup weekly so everyone owns the process and brings fresh perspectives.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6119812"/>
            <a:ext cx="566976" cy="56697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644253" y="62544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Kaizen of the Week</a:t>
            </a:r>
            <a:endParaRPr lang="en-US" sz="2200" dirty="0"/>
          </a:p>
        </p:txBody>
      </p:sp>
      <p:sp>
        <p:nvSpPr>
          <p:cNvPr id="17" name="Text 10"/>
          <p:cNvSpPr/>
          <p:nvPr/>
        </p:nvSpPr>
        <p:spPr>
          <a:xfrm>
            <a:off x="1644253" y="6744891"/>
            <a:ext cx="552914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Designate one small habit the team agrees to try together for improved collaboration.</a:t>
            </a:r>
            <a:endParaRPr lang="en-US" sz="17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6884" y="6119812"/>
            <a:ext cx="566976" cy="566976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307348" y="6254472"/>
            <a:ext cx="28519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Encourage Questions</a:t>
            </a:r>
            <a:endParaRPr lang="en-US" sz="2200" dirty="0"/>
          </a:p>
        </p:txBody>
      </p:sp>
      <p:sp>
        <p:nvSpPr>
          <p:cNvPr id="20" name="Text 12"/>
          <p:cNvSpPr/>
          <p:nvPr/>
        </p:nvSpPr>
        <p:spPr>
          <a:xfrm>
            <a:off x="8307348" y="6744891"/>
            <a:ext cx="55292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psychological safety for team members to question current processes without blame.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311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97335" y="581144"/>
            <a:ext cx="8511302" cy="660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Implementing Kaizen: Step by Step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4397335" y="1558528"/>
            <a:ext cx="475536" cy="475536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476631" y="1598176"/>
            <a:ext cx="316944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450" dirty="0"/>
          </a:p>
        </p:txBody>
      </p:sp>
      <p:sp>
        <p:nvSpPr>
          <p:cNvPr id="6" name="Text 3"/>
          <p:cNvSpPr/>
          <p:nvPr/>
        </p:nvSpPr>
        <p:spPr>
          <a:xfrm>
            <a:off x="5084207" y="1631156"/>
            <a:ext cx="2698194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Introduce the Concept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5084207" y="2088118"/>
            <a:ext cx="8806458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Explain Kaizen to your team and how it can enhance daily standups without adding time.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4397335" y="3187065"/>
            <a:ext cx="475536" cy="475536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476631" y="3226713"/>
            <a:ext cx="316944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450" dirty="0"/>
          </a:p>
        </p:txBody>
      </p:sp>
      <p:sp>
        <p:nvSpPr>
          <p:cNvPr id="10" name="Text 7"/>
          <p:cNvSpPr/>
          <p:nvPr/>
        </p:nvSpPr>
        <p:spPr>
          <a:xfrm>
            <a:off x="5084207" y="3259693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Start Small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5084207" y="3716655"/>
            <a:ext cx="8806458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Add just one Kaizen-inspired question to your standup for one week and observe the difference.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4397335" y="4815602"/>
            <a:ext cx="475536" cy="475536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476631" y="4855250"/>
            <a:ext cx="316944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450" dirty="0"/>
          </a:p>
        </p:txBody>
      </p:sp>
      <p:sp>
        <p:nvSpPr>
          <p:cNvPr id="14" name="Text 11"/>
          <p:cNvSpPr/>
          <p:nvPr/>
        </p:nvSpPr>
        <p:spPr>
          <a:xfrm>
            <a:off x="5084207" y="4888230"/>
            <a:ext cx="3030974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Visualize Improvements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5084207" y="5345192"/>
            <a:ext cx="8806458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a simple "Kaizen board" near your team space to track small improvements suggested and implemented.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4397335" y="6444139"/>
            <a:ext cx="475536" cy="475536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4476631" y="6483787"/>
            <a:ext cx="316944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5084207" y="6516767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Review and Adapt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5084207" y="6973729"/>
            <a:ext cx="8806458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 your next retrospective, discuss how the Kaizen approach to standups is working and refine as needed.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1090</Words>
  <Application>Microsoft Office PowerPoint</Application>
  <PresentationFormat>Custom</PresentationFormat>
  <Paragraphs>148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Nobile Medium</vt:lpstr>
      <vt:lpstr>Arial</vt:lpstr>
      <vt:lpstr>Nobile Bold</vt:lpstr>
      <vt:lpstr>Nobile</vt:lpstr>
      <vt:lpstr>Corben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2025-07-03T18:05:28Z</dcterms:created>
  <dcterms:modified xsi:type="dcterms:W3CDTF">2026-05-31T01:07:52Z</dcterms:modified>
</cp:coreProperties>
</file>