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Roboto" panose="02000000000000000000" pitchFamily="2" charset="0"/>
      <p:regular r:id="rId17"/>
      <p:bold r:id="rId18"/>
    </p:embeddedFont>
    <p:embeddedFont>
      <p:font typeface="Roboto Bold" panose="02000000000000000000" pitchFamily="2" charset="0"/>
      <p:bold r:id="rId19"/>
    </p:embeddedFont>
    <p:embeddedFont>
      <p:font typeface="Roboto Medium" panose="02000000000000000000" pitchFamily="2" charset="0"/>
      <p:regular r:id="rId20"/>
      <p:italic r:id="rId21"/>
    </p:embeddedFont>
    <p:embeddedFont>
      <p:font typeface="Roboto Slab" pitchFamily="2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94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1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pmotto.ai/about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pmotto.a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926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Meet PMOtto: Your Friendly AI Sidekick for Smarter Project Management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5915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Your 24/7 project management companion built specifically for PM professionals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657017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01422" y="5789652"/>
            <a:ext cx="14751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kW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70040" y="5640110"/>
            <a:ext cx="264044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15213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by Kimberly Wiethoff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8917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Built for All Experience Levels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74689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78939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824758"/>
            <a:ext cx="289929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New Project Managers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3669506"/>
            <a:ext cx="28992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Foundational concepts explained clearly without assuming prior knowledge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200084" y="274689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155" y="2789396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37200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Mid-Career PMs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37200" y="3315176"/>
            <a:ext cx="28994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Advanced techniques and optimization strategies to take your skills to the next level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22041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526292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2982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Seasoned Leaders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5788700"/>
            <a:ext cx="289929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Strategic insights and portfolio management guidance for experienced professionals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10200084" y="522041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5155" y="5262920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0937200" y="52982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Global Practitioners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10937200" y="5788700"/>
            <a:ext cx="28994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Clear communication designed for non-native English speakers with minimal jargon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5940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Real-World Application Examples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943939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Sprint Planning Assistance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133951" y="3907750"/>
            <a:ext cx="316134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"PMOtto, how can I improve our sprint planning sessions? The team always seems to overcommit."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3907750"/>
            <a:ext cx="30480" cy="1451610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93790" y="5614511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PMOtto provides tailored guidance on capacity planning, story point estimation techniques, and historical velocity analysis.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56321" y="2943939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Stakeholder Management Support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196483" y="3907750"/>
            <a:ext cx="31613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"Help me create an influence strategy for a resistant executive sponsor."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4856321" y="3907750"/>
            <a:ext cx="30480" cy="1088708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4856321" y="5251609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PMOtto suggests personalized engagement approaches based on stakeholder analysis and communication preferences.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0581"/>
            <a:ext cx="60521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PMOtto Difference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02988"/>
            <a:ext cx="6379607" cy="394287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172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Generic AI Tools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663095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Lack project management context, offer theoretical answers, and use excessive technical jargon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84" y="2002988"/>
            <a:ext cx="6379726" cy="394287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6172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PMOtto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666309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Specialized PM knowledge, practical advice for real situations, and clear communication without unnecessary complexity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916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Project Management is a Team Sport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3493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But sometimes, you need a quiet moment to think things through. PMOtto is that dependable teammate who: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33030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Has your back when deadlines are tight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77250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Supports you when scope is creeping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21469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Provides guidance when stakeholders are challenging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56568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Offers clarity when requirements are ambiguous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80190" y="627495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Your AI-powered project partner, always ready to help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3434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Manage Projects the Agile Way with PMOtto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05413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24/7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793790" y="4337209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Availability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827627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Always ready to support your project management needs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407093" y="3305413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100%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3407093" y="4337209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 Focus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3407093" y="4827627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Dedicated entirely to project management best practices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020395" y="3305413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0%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6020395" y="4337209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Ego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020395" y="4827627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Just practical help without attitude or judgment</a:t>
            </a:r>
            <a:endParaRPr lang="en-US" sz="1750" dirty="0"/>
          </a:p>
        </p:txBody>
      </p:sp>
      <p:pic>
        <p:nvPicPr>
          <p:cNvPr id="13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171486"/>
            <a:ext cx="2277189" cy="623768"/>
          </a:xfrm>
          <a:prstGeom prst="rect">
            <a:avLst/>
          </a:prstGeom>
        </p:spPr>
      </p:pic>
      <p:pic>
        <p:nvPicPr>
          <p:cNvPr id="14" name="Image 2" descr="preencoded.pn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327" y="6171486"/>
            <a:ext cx="1612583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3486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Why Another Tool for Project Managers?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92579"/>
            <a:ext cx="48807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Today's Project Management Reality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18707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the current fast-paced delivery environment, we're expected to: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80512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Move with unprecedented speed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24732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Deliver value early and continuously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68952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Adapt to changing requirements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61317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Navigate countless tools and methodologies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26265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Introducing PMOtto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4451390" y="2311598"/>
            <a:ext cx="4579144" cy="2758559"/>
          </a:xfrm>
          <a:prstGeom prst="roundRect">
            <a:avLst>
              <a:gd name="adj" fmla="val 123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678204" y="2538413"/>
            <a:ext cx="29848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 Knowledge Expert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4678204" y="3028831"/>
            <a:ext cx="41255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Unlike generic AI, PMOtto is deeply rooted in project management best practices, drawing from thought leaders like Ricardo Vargas and Antonio Nieto-Rodriguez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257348" y="2311598"/>
            <a:ext cx="4579263" cy="2758559"/>
          </a:xfrm>
          <a:prstGeom prst="roundRect">
            <a:avLst>
              <a:gd name="adj" fmla="val 123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9484162" y="2538413"/>
            <a:ext cx="35433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Friendly Conversationalist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484162" y="3028831"/>
            <a:ext cx="41256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Communicates like a helpful colleague, not a lecturer – making complex topics approachable with zero ego and minimal jargon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4451390" y="5296972"/>
            <a:ext cx="9385221" cy="1669852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4678204" y="55237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Always Available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4678204" y="6014204"/>
            <a:ext cx="8931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Ready 24/7 to answer questions, provide guidance, and support your project management needs whenever inspiration strikes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2918341"/>
            <a:ext cx="84041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PMOtto is Your Backstage Crew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4451390" y="3967282"/>
            <a:ext cx="93852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Supporting your delivery show while you remain the star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4451390" y="4585335"/>
            <a:ext cx="93852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PMOtto enhances your expertise rather than replacing your experience or decision-making capabilities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687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Capabilities: PM Concept Clarification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9459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Need clarity on fundamental project management concepts? PMOtto breaks down complex ideas into simple language.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4630698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"Could you explain how to build an effective RACI matrix for my cross-functional team?"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4375547"/>
            <a:ext cx="30480" cy="1236107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93790" y="58668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earned value management to critical path analysis, PMOtto translates technical concepts into practical understanding.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731163"/>
            <a:ext cx="93852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Capabilities: Framework Guidance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90" y="248888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812274" y="2715697"/>
            <a:ext cx="29972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Framework Confusion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812274" y="3206115"/>
            <a:ext cx="80243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When facing questions like "Should we use Scrum, Kanban, or a hybrid approach for this project?"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390" y="4158734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812274" y="4385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PMOtto Analysis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812274" y="4875967"/>
            <a:ext cx="80243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PMOtto evaluates your project context, team capabilities, and delivery requirements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390" y="5828586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812274" y="6055400"/>
            <a:ext cx="35593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Tailored Recommendation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812274" y="6545818"/>
            <a:ext cx="80243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receive a customized framework recommendation with implementation guidance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2284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Capabilities: Agile Delivery Support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580567"/>
            <a:ext cx="39799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PMOtto Speaks Agile Fluently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2750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Crafting effective user stories with clear acceptance criteria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71725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Planning and facilitating productive sprint ceremonies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15945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Managing sprint retrospectives to drive continuous improvement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560165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Balancing technical debt with new feature development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80190" y="604385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Calculating and interpreting agile metrics that matter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33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9503" y="620316"/>
            <a:ext cx="9393793" cy="140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Capabilities: PMBOK Translation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9503" y="2368272"/>
            <a:ext cx="4584144" cy="2382679"/>
          </a:xfrm>
          <a:prstGeom prst="roundRect">
            <a:avLst>
              <a:gd name="adj" fmla="val 142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15008" y="2593777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Theory to Practice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15008" y="3081457"/>
            <a:ext cx="4133136" cy="1443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PMOtto translates dense PMBOK concepts into actionable, real-world guidance for your specific project challenges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599152" y="2368272"/>
            <a:ext cx="4584144" cy="2382679"/>
          </a:xfrm>
          <a:prstGeom prst="roundRect">
            <a:avLst>
              <a:gd name="adj" fmla="val 142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824657" y="2593777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Compliance Support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824657" y="3081457"/>
            <a:ext cx="4133136" cy="1082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Get help aligning your projects with PMI standards while maintaining practical, efficient workflows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89503" y="4976455"/>
            <a:ext cx="9393793" cy="1660684"/>
          </a:xfrm>
          <a:prstGeom prst="roundRect">
            <a:avLst>
              <a:gd name="adj" fmla="val 203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15008" y="5201960"/>
            <a:ext cx="29802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Certification Guidance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15008" y="5689640"/>
            <a:ext cx="8942784" cy="72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Receive explanations of certification concepts with practical examples that reinforce learning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89503" y="6890861"/>
            <a:ext cx="9393793" cy="72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integration management to stakeholder engagement, PMOtto helps you apply traditional methodologies in today's fast-paced environments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4708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Capabilities: Documentation Assistant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31619"/>
            <a:ext cx="33104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Quick Help for Busy PMs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012763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Status report templates tailored to audience needs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817864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Stakeholder communication plans with engagement tactics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622965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Comprehensive risk logs with mitigation strategies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56321" y="3431619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Document Creation Support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856321" y="4367093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Sample structures based on industry best practices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56321" y="5172194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Content suggestions for different document sections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4856321" y="5977295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Step-by-step guidance through complex documentation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709</Words>
  <Application>Microsoft Office PowerPoint</Application>
  <PresentationFormat>Custom</PresentationFormat>
  <Paragraphs>108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Roboto Bold</vt:lpstr>
      <vt:lpstr>Roboto Medium</vt:lpstr>
      <vt:lpstr>Arial</vt:lpstr>
      <vt:lpstr>Roboto Slab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 Wiethoff</cp:lastModifiedBy>
  <cp:revision>2</cp:revision>
  <dcterms:created xsi:type="dcterms:W3CDTF">2025-07-02T20:25:36Z</dcterms:created>
  <dcterms:modified xsi:type="dcterms:W3CDTF">2025-07-02T20:28:49Z</dcterms:modified>
</cp:coreProperties>
</file>