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Corben" panose="020B0604020202020204" charset="0"/>
      <p:regular r:id="rId18"/>
    </p:embeddedFont>
    <p:embeddedFont>
      <p:font typeface="Nobil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85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07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48254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63624" y="360939"/>
            <a:ext cx="927576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Microsoft Dynamics 365 Modules: A Project Manager's Guide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763624" y="2827438"/>
            <a:ext cx="927576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 businesses grow digitally mature, integrated platforms become critical. Microsoft Dynamics 365 offers a modular ecosystem that helps organizations unify operations across departments.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4763624" y="4171296"/>
            <a:ext cx="927576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 project managers, understanding these modules is key to managing enterprise-level technology projects efficiently.</a:t>
            </a:r>
            <a:endParaRPr lang="en-US" sz="1750" dirty="0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8E450CF4-BB85-54B6-AF95-D8A6A1F78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624" y="5152251"/>
            <a:ext cx="4338518" cy="799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21CCBC-C386-B76E-A416-46747C59013B}"/>
              </a:ext>
            </a:extLst>
          </p:cNvPr>
          <p:cNvSpPr txBox="1"/>
          <p:nvPr/>
        </p:nvSpPr>
        <p:spPr>
          <a:xfrm>
            <a:off x="4763623" y="6464524"/>
            <a:ext cx="9275761" cy="1032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#MicrosoftDynamics365 #ProjectManagement #ERP #CRM #DigitalTransformation #D365ProjectOperations #PowerPlatform #BusinessCentral #SupplyChain #CustomerExperience #AgilePM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124048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Project Manager Benefits: Field Service Module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45893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Mobile Workforce Transformation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66573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Manage projects involving field technicians and remote work.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IoT Integration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481238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Connect smart devices to service workflows.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Asset Tracking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552950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Monitor equipment and resources across locations.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09587"/>
            <a:ext cx="111725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Project Manager Benefits: Finance Module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71875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100%</a:t>
            </a:r>
            <a:endParaRPr lang="en-US" sz="5850" dirty="0"/>
          </a:p>
        </p:txBody>
      </p:sp>
      <p:sp>
        <p:nvSpPr>
          <p:cNvPr id="4" name="Text 2"/>
          <p:cNvSpPr/>
          <p:nvPr/>
        </p:nvSpPr>
        <p:spPr>
          <a:xfrm>
            <a:off x="1436489" y="4603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Financial Visibility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509408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Complete transparency into project costs and budgets.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254704" y="3571875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24/7</a:t>
            </a:r>
            <a:endParaRPr lang="en-US" sz="5850" dirty="0"/>
          </a:p>
        </p:txBody>
      </p:sp>
      <p:sp>
        <p:nvSpPr>
          <p:cNvPr id="7" name="Text 5"/>
          <p:cNvSpPr/>
          <p:nvPr/>
        </p:nvSpPr>
        <p:spPr>
          <a:xfrm>
            <a:off x="5897523" y="4603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Real-time Tracking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254704" y="5094089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Continuous monitoring of financial metrics.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715738" y="3571875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360°</a:t>
            </a:r>
            <a:endParaRPr lang="en-US" sz="5850" dirty="0"/>
          </a:p>
        </p:txBody>
      </p:sp>
      <p:sp>
        <p:nvSpPr>
          <p:cNvPr id="10" name="Text 8"/>
          <p:cNvSpPr/>
          <p:nvPr/>
        </p:nvSpPr>
        <p:spPr>
          <a:xfrm>
            <a:off x="10355580" y="4603671"/>
            <a:ext cx="28410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Comprehensive View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715738" y="509408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See financial impact across all departments.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2598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Project Manager Benefits: Supply Chain Module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576388" y="2861548"/>
            <a:ext cx="31161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Inventory Management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Track materials and resources needed for project completion.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30407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Logistics Coordination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timely delivery of project components.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Production Planning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Align manufacturing schedules with project timelines.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Demand Forecasting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Predict resource needs based on project pipeline.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62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6526" y="610195"/>
            <a:ext cx="7590949" cy="1386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Project Manager Benefits: Project Operations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6526" y="2329577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275636" y="2329577"/>
            <a:ext cx="298203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Planning &amp; Scheduling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275636" y="2809399"/>
            <a:ext cx="7091839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Create comprehensive project plans with resource allocation and timelines.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109305" y="3741301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08415" y="3741301"/>
            <a:ext cx="298037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Resource Management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608415" y="4221123"/>
            <a:ext cx="6759059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Assign team members based on skills, availability, and project needs.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442204" y="5153025"/>
            <a:ext cx="166330" cy="834866"/>
          </a:xfrm>
          <a:prstGeom prst="roundRect">
            <a:avLst>
              <a:gd name="adj" fmla="val 5603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41314" y="5153025"/>
            <a:ext cx="331993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Time &amp; Expense Tracking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941314" y="5632847"/>
            <a:ext cx="6426160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Monitor actual hours and costs against project budgets.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1774984" y="6209705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274094" y="6209705"/>
            <a:ext cx="277665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Billing &amp; Profitability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2274094" y="6689527"/>
            <a:ext cx="6093381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Generate invoices and track project financial performance.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98640"/>
            <a:ext cx="111078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Project Manager Benefits: Power Platform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61047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Power BI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Create custom project dashboards to visualize progress and KPIs.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661047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Power Automate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Automate routine project tasks and approval processes.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661047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Power Apps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Build custom tools for specific project management needs.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7628"/>
            <a:ext cx="111811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Final Thoughts: Driving Project Outcomes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336006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336006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336006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336006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585799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Understanding Dynamics 365 modules helps project managers better plan, implement, and oversee enterprise software projects.</a:t>
            </a:r>
            <a:endParaRPr lang="en-US" sz="1750" dirty="0"/>
          </a:p>
        </p:txBody>
      </p:sp>
      <p:sp>
        <p:nvSpPr>
          <p:cNvPr id="8" name="Text 2"/>
          <p:cNvSpPr/>
          <p:nvPr/>
        </p:nvSpPr>
        <p:spPr>
          <a:xfrm>
            <a:off x="793790" y="683895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With the right modules, project outcomes become easier to measure, manage, and deliver.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98000"/>
            <a:ext cx="103429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Customer Engagement (CRM) Modules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469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5089446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51248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Sales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5615226"/>
            <a:ext cx="342149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Manages customer pipelines and deal forecasting. Automates sales processes with AI-driven insights.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5235893" y="50469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963" y="5089446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73008" y="5124807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Customer Service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973008" y="5969556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Improves satisfaction through case management, SLAs, and omnichannel support.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9677995" y="50469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3065" y="5089446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415111" y="5124807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Field Service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415111" y="5969556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Optimizes scheduling and service delivery for mobile technicians.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93570"/>
            <a:ext cx="99852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More Customer Engagement Modules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69325"/>
            <a:ext cx="33914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Marketing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75046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Automates campaign management and lead nurturing. Integrates with Sales module.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4324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PMs can track campaign milestones and team capacity for marketing transformation projects.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3169325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Customer Insights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410479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Unifies data across systems for a 360-degree customer view.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5034677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Enables segmentation strategies for customer experience initiatives.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3169325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Customer Voice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410479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Collects real-time feedback through surveys and sentiment analysis.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5034677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Useful for service improvement or post-launch evaluations.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6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2713" y="591383"/>
            <a:ext cx="7638574" cy="1344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Finance &amp; Operations (ERP) Modules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52713" y="2258139"/>
            <a:ext cx="3711773" cy="3439001"/>
          </a:xfrm>
          <a:prstGeom prst="roundRect">
            <a:avLst>
              <a:gd name="adj" fmla="val 262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75360" y="2480786"/>
            <a:ext cx="2885599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Finance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75360" y="2945725"/>
            <a:ext cx="3266480" cy="13758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Handles general ledger, budgeting, accounts payable/receivable, and financial forecasting.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975360" y="4450556"/>
            <a:ext cx="3266480" cy="687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Critical for financial visibility in cost-sensitive projects.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4679513" y="2258139"/>
            <a:ext cx="3711773" cy="3439001"/>
          </a:xfrm>
          <a:prstGeom prst="roundRect">
            <a:avLst>
              <a:gd name="adj" fmla="val 262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902160" y="2480786"/>
            <a:ext cx="3266480" cy="671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Supply Chain Management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4902160" y="3281720"/>
            <a:ext cx="3266480" cy="13758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Manages inventory, production, warehouse operations, and demand forecasting.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4902160" y="4786551"/>
            <a:ext cx="3266480" cy="687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Ideal for logistics or manufacturing projects.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752713" y="5912168"/>
            <a:ext cx="7638574" cy="1727121"/>
          </a:xfrm>
          <a:prstGeom prst="roundRect">
            <a:avLst>
              <a:gd name="adj" fmla="val 523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75360" y="6134814"/>
            <a:ext cx="3236238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Commerce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975360" y="6599753"/>
            <a:ext cx="7193280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Unifies online, in-store, and back-office retail operations.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975360" y="7072670"/>
            <a:ext cx="7193280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Streamlines omnichannel initiatives for retail tech PMs.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82058"/>
            <a:ext cx="105231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Human Resources &amp; Project Operations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270647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3365659"/>
            <a:ext cx="44210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Human Resources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3856077"/>
            <a:ext cx="122490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Manages employee records, benefits, leave, and performance. Now transitioning to Microsoft Viva/Workday integrations.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07515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87579" y="5170170"/>
            <a:ext cx="44535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Project Operations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587579" y="5660588"/>
            <a:ext cx="122490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Covers planning, resource allocation, time tracking, billing, and profitability for project-based businesses.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6516767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87579" y="6611779"/>
            <a:ext cx="42289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Business Central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587579" y="7102197"/>
            <a:ext cx="122490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All-in-one ERP for small to midsize businesses. Covers finance, sales, inventory, and project management.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4858" y="600908"/>
            <a:ext cx="8013144" cy="682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3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Specialized &amp; Industry Modules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947" y="3849053"/>
            <a:ext cx="7860387" cy="786038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337" y="6420683"/>
            <a:ext cx="368737" cy="460891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947" y="3849053"/>
            <a:ext cx="7860387" cy="786038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655" y="4825365"/>
            <a:ext cx="368737" cy="460891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4947" y="3849053"/>
            <a:ext cx="7860387" cy="7860387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8651" y="4825365"/>
            <a:ext cx="368737" cy="460891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4947" y="3849053"/>
            <a:ext cx="7860387" cy="7860387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3851" y="6420683"/>
            <a:ext cx="368737" cy="460891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764858" y="2655689"/>
            <a:ext cx="3029307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Fraud Protection</a:t>
            </a:r>
            <a:endParaRPr lang="en-US" sz="2150" dirty="0"/>
          </a:p>
        </p:txBody>
      </p:sp>
      <p:sp>
        <p:nvSpPr>
          <p:cNvPr id="12" name="Text 2"/>
          <p:cNvSpPr/>
          <p:nvPr/>
        </p:nvSpPr>
        <p:spPr>
          <a:xfrm>
            <a:off x="764858" y="3469481"/>
            <a:ext cx="3029307" cy="1398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AI-powered module to detect and prevent fraudulent transactions and identity theft.</a:t>
            </a:r>
            <a:endParaRPr lang="en-US" sz="1700" dirty="0"/>
          </a:p>
        </p:txBody>
      </p:sp>
      <p:sp>
        <p:nvSpPr>
          <p:cNvPr id="13" name="Text 3"/>
          <p:cNvSpPr/>
          <p:nvPr/>
        </p:nvSpPr>
        <p:spPr>
          <a:xfrm>
            <a:off x="4240411" y="1720810"/>
            <a:ext cx="2792254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Guides</a:t>
            </a:r>
            <a:endParaRPr lang="en-US" sz="2150" dirty="0"/>
          </a:p>
        </p:txBody>
      </p:sp>
      <p:sp>
        <p:nvSpPr>
          <p:cNvPr id="14" name="Text 4"/>
          <p:cNvSpPr/>
          <p:nvPr/>
        </p:nvSpPr>
        <p:spPr>
          <a:xfrm>
            <a:off x="4121944" y="2193250"/>
            <a:ext cx="3029307" cy="1398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Mixed reality instructions and training tools for manufacturing and field operations.</a:t>
            </a:r>
            <a:endParaRPr lang="en-US" sz="1700" dirty="0"/>
          </a:p>
        </p:txBody>
      </p:sp>
      <p:sp>
        <p:nvSpPr>
          <p:cNvPr id="15" name="Text 5"/>
          <p:cNvSpPr/>
          <p:nvPr/>
        </p:nvSpPr>
        <p:spPr>
          <a:xfrm>
            <a:off x="7479030" y="1729026"/>
            <a:ext cx="3029307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Remote Assist</a:t>
            </a:r>
            <a:endParaRPr lang="en-US" sz="2150" dirty="0"/>
          </a:p>
        </p:txBody>
      </p:sp>
      <p:sp>
        <p:nvSpPr>
          <p:cNvPr id="16" name="Text 6"/>
          <p:cNvSpPr/>
          <p:nvPr/>
        </p:nvSpPr>
        <p:spPr>
          <a:xfrm>
            <a:off x="7479030" y="2542818"/>
            <a:ext cx="3029307" cy="1048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Enables field workers to collaborate in real time using augmented reality.</a:t>
            </a:r>
            <a:endParaRPr lang="en-US" sz="1700" dirty="0"/>
          </a:p>
        </p:txBody>
      </p:sp>
      <p:sp>
        <p:nvSpPr>
          <p:cNvPr id="17" name="Text 7"/>
          <p:cNvSpPr/>
          <p:nvPr/>
        </p:nvSpPr>
        <p:spPr>
          <a:xfrm>
            <a:off x="10836116" y="2314337"/>
            <a:ext cx="3029426" cy="10240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Intelligent Order Management</a:t>
            </a:r>
            <a:endParaRPr lang="en-US" sz="2150" dirty="0"/>
          </a:p>
        </p:txBody>
      </p:sp>
      <p:sp>
        <p:nvSpPr>
          <p:cNvPr id="18" name="Text 8"/>
          <p:cNvSpPr/>
          <p:nvPr/>
        </p:nvSpPr>
        <p:spPr>
          <a:xfrm>
            <a:off x="10836116" y="3469481"/>
            <a:ext cx="3029426" cy="1398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Orchestrates fulfillment across multiple order sources using AI and real-time insights.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693063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Integration and Customization Tools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706541" y="2450783"/>
            <a:ext cx="30480" cy="5085636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931212" y="269069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451390" y="24507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2493288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840611" y="25286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Power BI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840611" y="3019068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Business analytics and dashboarding for visualizing KPIs and metrics.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4931212" y="4075509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4451390" y="38355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60" y="3878104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840611" y="391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Power Automate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5840611" y="4403884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Workflow automation to streamline processes across the organization.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4931212" y="546032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4451390" y="522041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5262920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40611" y="52982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Power Apps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5840611" y="5788700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Low-code custom applications to extend Dynamics 365 functionality.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4931212" y="684514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4451390" y="660523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460" y="6647736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5840611" y="6683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Dataverse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5840611" y="7173516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Shared data layer that connects all modules in the ecosystem.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27337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065" y="1835587"/>
            <a:ext cx="9355693" cy="6366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Project Manager Benefits: Sales Module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65" y="2777728"/>
            <a:ext cx="1018699" cy="12224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37278" y="2981444"/>
            <a:ext cx="2546747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Monitor Sales Cycles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2037278" y="3421856"/>
            <a:ext cx="11880056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Track sales pipeline timelines to better plan project resources.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65" y="4000143"/>
            <a:ext cx="1018699" cy="122241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37278" y="4203859"/>
            <a:ext cx="2546747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Align Teams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2037278" y="4644271"/>
            <a:ext cx="11880056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delivery teams understand customer expectations from sales process.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065" y="5222558"/>
            <a:ext cx="1018699" cy="122241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37278" y="5426273"/>
            <a:ext cx="2546747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Forecast Resources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2037278" y="5866686"/>
            <a:ext cx="11880056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Use sales data to predict upcoming project demands.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065" y="6444972"/>
            <a:ext cx="1018699" cy="122241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037278" y="6648688"/>
            <a:ext cx="2691289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Set Realistic Timelines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2037278" y="7089100"/>
            <a:ext cx="11880056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Base project schedules on actual sales cycle data.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42988"/>
            <a:ext cx="1096160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Project Manager Benefits: Customer Service Module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063591"/>
            <a:ext cx="2152055" cy="166985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915603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71857"/>
            <a:ext cx="43061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Improved Customer Satisfaction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62275"/>
            <a:ext cx="57845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Measure project success through customer feedback.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746540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790117"/>
            <a:ext cx="4304109" cy="1669852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2567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198382"/>
            <a:ext cx="41257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Consistent Support Workflows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688800"/>
            <a:ext cx="577536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Standardize post-implementation support processes.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47306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516642"/>
            <a:ext cx="6456164" cy="166985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6152198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743456"/>
            <a:ext cx="34890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Measurable Service Levels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233874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Track SLAs to ensure project deliverables meet expectations.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834</Words>
  <Application>Microsoft Office PowerPoint</Application>
  <PresentationFormat>Custom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Nobile</vt:lpstr>
      <vt:lpstr>Arial</vt:lpstr>
      <vt:lpstr>Aptos</vt:lpstr>
      <vt:lpstr>Corben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2025-05-02T00:28:20Z</dcterms:created>
  <dcterms:modified xsi:type="dcterms:W3CDTF">2026-04-18T17:23:52Z</dcterms:modified>
</cp:coreProperties>
</file>