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Crimson Pro Semi Bold" panose="020B0604020202020204" charset="0"/>
      <p:regular r:id="rId11"/>
    </p:embeddedFont>
    <p:embeddedFont>
      <p:font typeface="Heebo" pitchFamily="2" charset="-79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3483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8516" y="62393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The Art of Leadership: Inspiring Change, Empowering Growth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48516" y="2381652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Leadership is a journey of inspiration, growth, and transformation. It's about fostering a culture where individuals feel empowered to reach their full potential.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C4896797-4B51-CA7B-DB33-8B3D8F1AA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16" y="3618473"/>
            <a:ext cx="5399060" cy="9926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CBE3F1-647C-37ED-4A76-D6E2AA4A7321}"/>
              </a:ext>
            </a:extLst>
          </p:cNvPr>
          <p:cNvSpPr txBox="1"/>
          <p:nvPr/>
        </p:nvSpPr>
        <p:spPr>
          <a:xfrm>
            <a:off x="648515" y="4871391"/>
            <a:ext cx="8148243" cy="2306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#LeadershipDevelopment #InspiringChange #EmpoweringGrowth #ServantLeadership #VisionaryLeadership #EmotionalIntelligence #InclusiveLeadership #AgileLeadership #TransformationalLeadership #LeadByExample #EmpathyInLeadership #TeamEmpowerment #ChangeLeadership #LeadershipMindset #AuthenticLeadership #LeadershipExcellence #LeadershipMatters #LeadershipJourney #LeadershipInspiration #LeadershipCulture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960"/>
            <a:ext cx="1235666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Leading by Example: Embracing Growth and Change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Embrace Challenges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9685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view challenges as opportunities for growth and innovation. They inspire others to see possibilities and overcome obstacles.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Lead with Vision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396859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True leaders have a clear vision for the future. They set bold goals and inspire others to achieve them.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7212" y="613529"/>
            <a:ext cx="7582376" cy="2091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The Power of Collaboration: Embracing Diversity and Inclusion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6267212" y="3039785"/>
            <a:ext cx="3679627" cy="2713077"/>
          </a:xfrm>
          <a:prstGeom prst="roundRect">
            <a:avLst>
              <a:gd name="adj" fmla="val 123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90216" y="3262789"/>
            <a:ext cx="2788801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Value Differences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490216" y="3745111"/>
            <a:ext cx="3233618" cy="1784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recognize the strength in diverse perspectives. They foster an inclusive environment where everyone feels heard and valued.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69843" y="3039785"/>
            <a:ext cx="3679746" cy="2713077"/>
          </a:xfrm>
          <a:prstGeom prst="roundRect">
            <a:avLst>
              <a:gd name="adj" fmla="val 123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392847" y="3262789"/>
            <a:ext cx="2877383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Encourage Collaboration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0392847" y="3745111"/>
            <a:ext cx="3233737" cy="14277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promote teamwork and create spaces where individuals can share ideas and work together.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67212" y="5975866"/>
            <a:ext cx="7582376" cy="1642229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90216" y="6198870"/>
            <a:ext cx="2788801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Empower Individuals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490216" y="6681192"/>
            <a:ext cx="7136368" cy="71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empower individuals to contribute their unique talents and strengths.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9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4138" y="568881"/>
            <a:ext cx="7695724" cy="1293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The Heart of Leadership: Empathy and Compassion</a:t>
            </a:r>
            <a:endParaRPr lang="en-US" sz="40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4138" y="2172176"/>
            <a:ext cx="517208" cy="5172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24138" y="2947988"/>
            <a:ext cx="2586276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Empathy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724138" y="3395305"/>
            <a:ext cx="7695724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understand the hopes, fears, and aspirations of those they lead.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4138" y="4140041"/>
            <a:ext cx="517208" cy="5172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24138" y="4915853"/>
            <a:ext cx="2586276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Authenticity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724138" y="5363170"/>
            <a:ext cx="7695724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lead with integrity and build trust through genuine connection.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4138" y="6107906"/>
            <a:ext cx="517208" cy="5172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4138" y="6883718"/>
            <a:ext cx="2586276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Compassion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724138" y="7331035"/>
            <a:ext cx="7695724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show kindness and support, creating a culture of mutual respect.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0181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Leadership in Action: Shaping the Future, Leaving a Legacy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3859530"/>
            <a:ext cx="30480" cy="2268141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73612" y="4099441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93790" y="385953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78860" y="390203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183011" y="393323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Inspiring Change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1273612" y="500669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793790" y="476678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78860" y="48092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9"/>
          <p:cNvSpPr/>
          <p:nvPr/>
        </p:nvSpPr>
        <p:spPr>
          <a:xfrm>
            <a:off x="2183011" y="4840486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Empowering Growth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273612" y="591395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793790" y="567404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78860" y="571654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6" name="Text 13"/>
          <p:cNvSpPr/>
          <p:nvPr/>
        </p:nvSpPr>
        <p:spPr>
          <a:xfrm>
            <a:off x="2183011" y="5747742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Building a Better Future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05376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The Journey of Leadership: A Continuous Process of Growth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976563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721167" y="3430667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94328" y="32033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Self-Reflection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194328" y="3693795"/>
            <a:ext cx="4664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continually seek to learn and improve.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3080861" y="4268272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93790" y="4396859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808089" y="485096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5368171" y="46236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Seek Mentorship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68171" y="5114092"/>
            <a:ext cx="615862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surround themselves with wise counsel and support.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5254704" y="5688568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93790" y="5817156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895011" y="6271260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3"/>
          <p:cNvSpPr/>
          <p:nvPr/>
        </p:nvSpPr>
        <p:spPr>
          <a:xfrm>
            <a:off x="7542014" y="60439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Embrace Feedback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542014" y="6534388"/>
            <a:ext cx="53607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 value feedback and use it to grow and adapt.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10596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The Call to Leadership: Discover Your Potential, Ignite Your Passion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3781782"/>
            <a:ext cx="2152055" cy="80795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4892" y="4073604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357217" y="4008596"/>
            <a:ext cx="21369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Believe in Yourself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5187077" y="4602837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4646414"/>
            <a:ext cx="4304109" cy="80795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894892" y="485108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</a:t>
            </a:r>
            <a:endParaRPr lang="en-US" sz="2500" dirty="0"/>
          </a:p>
        </p:txBody>
      </p:sp>
      <p:sp>
        <p:nvSpPr>
          <p:cNvPr id="9" name="Text 5"/>
          <p:cNvSpPr/>
          <p:nvPr/>
        </p:nvSpPr>
        <p:spPr>
          <a:xfrm>
            <a:off x="6433304" y="4873228"/>
            <a:ext cx="21878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Lead with Purpose</a:t>
            </a:r>
            <a:endParaRPr lang="en-US" sz="2200" dirty="0"/>
          </a:p>
        </p:txBody>
      </p:sp>
      <p:sp>
        <p:nvSpPr>
          <p:cNvPr id="10" name="Shape 6"/>
          <p:cNvSpPr/>
          <p:nvPr/>
        </p:nvSpPr>
        <p:spPr>
          <a:xfrm>
            <a:off x="6263164" y="5467469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5511046"/>
            <a:ext cx="6456164" cy="80795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894773" y="5715714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3</a:t>
            </a:r>
            <a:endParaRPr lang="en-US" sz="2500" dirty="0"/>
          </a:p>
        </p:txBody>
      </p:sp>
      <p:sp>
        <p:nvSpPr>
          <p:cNvPr id="13" name="Text 8"/>
          <p:cNvSpPr/>
          <p:nvPr/>
        </p:nvSpPr>
        <p:spPr>
          <a:xfrm>
            <a:off x="7509272" y="5737860"/>
            <a:ext cx="21118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Make a Difference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826437"/>
            <a:ext cx="110848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The Power of Leadership: A Catalyst for Change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875377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Leadership is a powerful force for good. It inspires change, empowers growth, and shapes a brighter future.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371</Words>
  <Application>Microsoft Office PowerPoint</Application>
  <PresentationFormat>Custom</PresentationFormat>
  <Paragraphs>56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Heebo</vt:lpstr>
      <vt:lpstr>Aptos</vt:lpstr>
      <vt:lpstr>Arial</vt:lpstr>
      <vt:lpstr>Crimson Pro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2026-01-04T22:24:49Z</dcterms:created>
  <dcterms:modified xsi:type="dcterms:W3CDTF">2026-01-04T22:28:03Z</dcterms:modified>
</cp:coreProperties>
</file>