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4630400" cy="8229600"/>
  <p:notesSz cx="8229600" cy="14630400"/>
  <p:embeddedFontLst>
    <p:embeddedFont>
      <p:font typeface="Crimson Pro Semi Bold" panose="020B0604020202020204" charset="0"/>
      <p:regular r:id="rId11"/>
    </p:embeddedFont>
    <p:embeddedFont>
      <p:font typeface="Heebo" pitchFamily="2" charset="-79"/>
      <p:regular r:id="rId12"/>
      <p:bold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6" d="100"/>
          <a:sy n="66" d="100"/>
        </p:scale>
        <p:origin x="79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3483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0F0F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8516" y="62393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The Art of Leadership: Inspiring Change, Empowering Growth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48516" y="2381652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Leadership is a journey of inspiration, growth, and transformation. It's about fostering a culture where individuals feel empowered to reach their full potential.</a:t>
            </a:r>
            <a:endParaRPr lang="en-US" sz="1750" dirty="0"/>
          </a:p>
        </p:txBody>
      </p:sp>
      <p:pic>
        <p:nvPicPr>
          <p:cNvPr id="8" name="Image 1" descr="preencoded.png">
            <a:extLst>
              <a:ext uri="{FF2B5EF4-FFF2-40B4-BE49-F238E27FC236}">
                <a16:creationId xmlns:a16="http://schemas.microsoft.com/office/drawing/2014/main" id="{C4896797-4B51-CA7B-DB33-8B3D8F1AA1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516" y="3618473"/>
            <a:ext cx="5399060" cy="9926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CBE3F1-647C-37ED-4A76-D6E2AA4A7321}"/>
              </a:ext>
            </a:extLst>
          </p:cNvPr>
          <p:cNvSpPr txBox="1"/>
          <p:nvPr/>
        </p:nvSpPr>
        <p:spPr>
          <a:xfrm>
            <a:off x="648515" y="4871391"/>
            <a:ext cx="8148243" cy="2306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#LeadershipDevelopment #InspiringChange #EmpoweringGrowth #ServantLeadership #VisionaryLeadership #EmotionalIntelligence #InclusiveLeadership #AgileLeadership #TransformationalLeadership #LeadByExample #EmpathyInLeadership #TeamEmpowerment #ChangeLeadership #LeadershipMindset #AuthenticLeadership #LeadershipExcellence #LeadershipMatters #LeadershipJourney #LeadershipInspiration #LeadershipCulture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39960"/>
            <a:ext cx="1235666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Leading by Example: Embracing Growth and Change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Embrace Challenges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396859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Leaders view challenges as opportunities for growth and innovation. They inspire others to see possibilities and overcome obstacles.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599521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Lead with Vision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599521" y="4396859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True leaders have a clear vision for the future. They set bold goals and inspire others to achieve them.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162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67212" y="613529"/>
            <a:ext cx="7582376" cy="20916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n-US" sz="4350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The Power of Collaboration: Embracing Diversity and Inclusion</a:t>
            </a:r>
            <a:endParaRPr lang="en-US" sz="4350" dirty="0"/>
          </a:p>
        </p:txBody>
      </p:sp>
      <p:sp>
        <p:nvSpPr>
          <p:cNvPr id="4" name="Shape 1"/>
          <p:cNvSpPr/>
          <p:nvPr/>
        </p:nvSpPr>
        <p:spPr>
          <a:xfrm>
            <a:off x="6267212" y="3039785"/>
            <a:ext cx="3679627" cy="2713077"/>
          </a:xfrm>
          <a:prstGeom prst="roundRect">
            <a:avLst>
              <a:gd name="adj" fmla="val 1234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490216" y="3262789"/>
            <a:ext cx="2788801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Value Differences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6490216" y="3745111"/>
            <a:ext cx="3233618" cy="17847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Leaders recognize the strength in diverse perspectives. They foster an inclusive environment where everyone feels heard and valued.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169843" y="3039785"/>
            <a:ext cx="3679746" cy="2713077"/>
          </a:xfrm>
          <a:prstGeom prst="roundRect">
            <a:avLst>
              <a:gd name="adj" fmla="val 1234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10392847" y="3262789"/>
            <a:ext cx="2877383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Encourage Collaboration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10392847" y="3745111"/>
            <a:ext cx="3233737" cy="14277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Leaders promote teamwork and create spaces where individuals can share ideas and work together.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67212" y="5975866"/>
            <a:ext cx="7582376" cy="1642229"/>
          </a:xfrm>
          <a:prstGeom prst="roundRect">
            <a:avLst>
              <a:gd name="adj" fmla="val 2038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6490216" y="6198870"/>
            <a:ext cx="2788801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Empower Individuals</a:t>
            </a:r>
            <a:endParaRPr lang="en-US" sz="2150" dirty="0"/>
          </a:p>
        </p:txBody>
      </p:sp>
      <p:sp>
        <p:nvSpPr>
          <p:cNvPr id="12" name="Text 9"/>
          <p:cNvSpPr/>
          <p:nvPr/>
        </p:nvSpPr>
        <p:spPr>
          <a:xfrm>
            <a:off x="6490216" y="6681192"/>
            <a:ext cx="7136368" cy="7138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Leaders empower individuals to contribute their unique talents and strengths.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091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4138" y="568881"/>
            <a:ext cx="7695724" cy="12930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The Heart of Leadership: Empathy and Compassion</a:t>
            </a:r>
            <a:endParaRPr lang="en-US" sz="40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4138" y="2172176"/>
            <a:ext cx="517208" cy="51720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24138" y="2947988"/>
            <a:ext cx="2586276" cy="323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Empathy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724138" y="3395305"/>
            <a:ext cx="7695724" cy="330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Leaders understand the hopes, fears, and aspirations of those they lead.</a:t>
            </a:r>
            <a:endParaRPr lang="en-US" sz="16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4138" y="4140041"/>
            <a:ext cx="517208" cy="51720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24138" y="4915853"/>
            <a:ext cx="2586276" cy="323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Authenticity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724138" y="5363170"/>
            <a:ext cx="7695724" cy="330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Leaders lead with integrity and build trust through genuine connection.</a:t>
            </a:r>
            <a:endParaRPr lang="en-US" sz="16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4138" y="6107906"/>
            <a:ext cx="517208" cy="51720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24138" y="6883718"/>
            <a:ext cx="2586276" cy="323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Compassion</a:t>
            </a:r>
            <a:endParaRPr lang="en-US" sz="2000" dirty="0"/>
          </a:p>
        </p:txBody>
      </p:sp>
      <p:sp>
        <p:nvSpPr>
          <p:cNvPr id="12" name="Text 6"/>
          <p:cNvSpPr/>
          <p:nvPr/>
        </p:nvSpPr>
        <p:spPr>
          <a:xfrm>
            <a:off x="724138" y="7331035"/>
            <a:ext cx="7695724" cy="330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Leaders show kindness and support, creating a culture of mutual respect.</a:t>
            </a:r>
            <a:endParaRPr lang="en-US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101810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Leadership in Action: Shaping the Future, Leaving a Legacy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1048941" y="3859530"/>
            <a:ext cx="30480" cy="2268141"/>
          </a:xfrm>
          <a:prstGeom prst="roundRect">
            <a:avLst>
              <a:gd name="adj" fmla="val 111628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1273612" y="4099441"/>
            <a:ext cx="680442" cy="30480"/>
          </a:xfrm>
          <a:prstGeom prst="roundRect">
            <a:avLst>
              <a:gd name="adj" fmla="val 111628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793790" y="3859530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878860" y="3902035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1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2183011" y="3933230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Inspiring Change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1273612" y="5006697"/>
            <a:ext cx="680442" cy="30480"/>
          </a:xfrm>
          <a:prstGeom prst="roundRect">
            <a:avLst>
              <a:gd name="adj" fmla="val 111628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Shape 7"/>
          <p:cNvSpPr/>
          <p:nvPr/>
        </p:nvSpPr>
        <p:spPr>
          <a:xfrm>
            <a:off x="793790" y="4766786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878860" y="4809292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2</a:t>
            </a:r>
            <a:endParaRPr lang="en-US" sz="2650" dirty="0"/>
          </a:p>
        </p:txBody>
      </p:sp>
      <p:sp>
        <p:nvSpPr>
          <p:cNvPr id="12" name="Text 9"/>
          <p:cNvSpPr/>
          <p:nvPr/>
        </p:nvSpPr>
        <p:spPr>
          <a:xfrm>
            <a:off x="2183011" y="4840486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Empowering Growth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1273612" y="5913953"/>
            <a:ext cx="680442" cy="30480"/>
          </a:xfrm>
          <a:prstGeom prst="roundRect">
            <a:avLst>
              <a:gd name="adj" fmla="val 111628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Shape 11"/>
          <p:cNvSpPr/>
          <p:nvPr/>
        </p:nvSpPr>
        <p:spPr>
          <a:xfrm>
            <a:off x="793790" y="5674042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Text 12"/>
          <p:cNvSpPr/>
          <p:nvPr/>
        </p:nvSpPr>
        <p:spPr>
          <a:xfrm>
            <a:off x="878860" y="5716548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3</a:t>
            </a:r>
            <a:endParaRPr lang="en-US" sz="2650" dirty="0"/>
          </a:p>
        </p:txBody>
      </p:sp>
      <p:sp>
        <p:nvSpPr>
          <p:cNvPr id="16" name="Text 13"/>
          <p:cNvSpPr/>
          <p:nvPr/>
        </p:nvSpPr>
        <p:spPr>
          <a:xfrm>
            <a:off x="2183011" y="5747742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Building a Better Future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05376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The Journey of Leadership: A Continuous Process of Growth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976563"/>
            <a:ext cx="2173724" cy="1306949"/>
          </a:xfrm>
          <a:prstGeom prst="roundRect">
            <a:avLst>
              <a:gd name="adj" fmla="val 2603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1721167" y="3430667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sz="250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1</a:t>
            </a:r>
            <a:endParaRPr lang="en-US" sz="2500" dirty="0"/>
          </a:p>
        </p:txBody>
      </p:sp>
      <p:sp>
        <p:nvSpPr>
          <p:cNvPr id="5" name="Text 3"/>
          <p:cNvSpPr/>
          <p:nvPr/>
        </p:nvSpPr>
        <p:spPr>
          <a:xfrm>
            <a:off x="3194328" y="320337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Self-Reflection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3194328" y="3693795"/>
            <a:ext cx="466463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Leaders continually seek to learn and improve.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3080861" y="4268272"/>
            <a:ext cx="10642402" cy="15240"/>
          </a:xfrm>
          <a:prstGeom prst="roundRect">
            <a:avLst>
              <a:gd name="adj" fmla="val 223256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793790" y="4396859"/>
            <a:ext cx="4347567" cy="1306949"/>
          </a:xfrm>
          <a:prstGeom prst="roundRect">
            <a:avLst>
              <a:gd name="adj" fmla="val 2603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2808089" y="4850963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sz="250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2</a:t>
            </a:r>
            <a:endParaRPr lang="en-US" sz="2500" dirty="0"/>
          </a:p>
        </p:txBody>
      </p:sp>
      <p:sp>
        <p:nvSpPr>
          <p:cNvPr id="10" name="Text 8"/>
          <p:cNvSpPr/>
          <p:nvPr/>
        </p:nvSpPr>
        <p:spPr>
          <a:xfrm>
            <a:off x="5368171" y="462367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Seek Mentorship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5368171" y="5114092"/>
            <a:ext cx="615862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Leaders surround themselves with wise counsel and support.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5254704" y="5688568"/>
            <a:ext cx="8468558" cy="15240"/>
          </a:xfrm>
          <a:prstGeom prst="roundRect">
            <a:avLst>
              <a:gd name="adj" fmla="val 223256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Shape 11"/>
          <p:cNvSpPr/>
          <p:nvPr/>
        </p:nvSpPr>
        <p:spPr>
          <a:xfrm>
            <a:off x="793790" y="5817156"/>
            <a:ext cx="6521410" cy="1306949"/>
          </a:xfrm>
          <a:prstGeom prst="roundRect">
            <a:avLst>
              <a:gd name="adj" fmla="val 2603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3895011" y="6271260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sz="250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3</a:t>
            </a:r>
            <a:endParaRPr lang="en-US" sz="2500" dirty="0"/>
          </a:p>
        </p:txBody>
      </p:sp>
      <p:sp>
        <p:nvSpPr>
          <p:cNvPr id="15" name="Text 13"/>
          <p:cNvSpPr/>
          <p:nvPr/>
        </p:nvSpPr>
        <p:spPr>
          <a:xfrm>
            <a:off x="7542014" y="604397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Embrace Feedback</a:t>
            </a:r>
            <a:endParaRPr lang="en-US" sz="2200" dirty="0"/>
          </a:p>
        </p:txBody>
      </p:sp>
      <p:sp>
        <p:nvSpPr>
          <p:cNvPr id="16" name="Text 14"/>
          <p:cNvSpPr/>
          <p:nvPr/>
        </p:nvSpPr>
        <p:spPr>
          <a:xfrm>
            <a:off x="7542014" y="6534388"/>
            <a:ext cx="53607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Leaders value feedback and use it to grow and adapt.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10596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The Call to Leadership: Discover Your Potential, Ignite Your Passion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348" y="3781782"/>
            <a:ext cx="2152055" cy="80795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894892" y="4073604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sz="250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1</a:t>
            </a:r>
            <a:endParaRPr lang="en-US" sz="2500" dirty="0"/>
          </a:p>
        </p:txBody>
      </p:sp>
      <p:sp>
        <p:nvSpPr>
          <p:cNvPr id="5" name="Text 2"/>
          <p:cNvSpPr/>
          <p:nvPr/>
        </p:nvSpPr>
        <p:spPr>
          <a:xfrm>
            <a:off x="5357217" y="4008596"/>
            <a:ext cx="213693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Believe in Yourself</a:t>
            </a:r>
            <a:endParaRPr lang="en-US" sz="2200" dirty="0"/>
          </a:p>
        </p:txBody>
      </p:sp>
      <p:sp>
        <p:nvSpPr>
          <p:cNvPr id="6" name="Shape 3"/>
          <p:cNvSpPr/>
          <p:nvPr/>
        </p:nvSpPr>
        <p:spPr>
          <a:xfrm>
            <a:off x="5187077" y="4602837"/>
            <a:ext cx="8592860" cy="15240"/>
          </a:xfrm>
          <a:prstGeom prst="roundRect">
            <a:avLst>
              <a:gd name="adj" fmla="val 223256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2381" y="4646414"/>
            <a:ext cx="4304109" cy="80795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894892" y="4851083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sz="250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2</a:t>
            </a:r>
            <a:endParaRPr lang="en-US" sz="2500" dirty="0"/>
          </a:p>
        </p:txBody>
      </p:sp>
      <p:sp>
        <p:nvSpPr>
          <p:cNvPr id="9" name="Text 5"/>
          <p:cNvSpPr/>
          <p:nvPr/>
        </p:nvSpPr>
        <p:spPr>
          <a:xfrm>
            <a:off x="6433304" y="4873228"/>
            <a:ext cx="218789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Lead with Purpose</a:t>
            </a:r>
            <a:endParaRPr lang="en-US" sz="2200" dirty="0"/>
          </a:p>
        </p:txBody>
      </p:sp>
      <p:sp>
        <p:nvSpPr>
          <p:cNvPr id="10" name="Shape 6"/>
          <p:cNvSpPr/>
          <p:nvPr/>
        </p:nvSpPr>
        <p:spPr>
          <a:xfrm>
            <a:off x="6263164" y="5467469"/>
            <a:ext cx="7516773" cy="15240"/>
          </a:xfrm>
          <a:prstGeom prst="roundRect">
            <a:avLst>
              <a:gd name="adj" fmla="val 223256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294" y="5511046"/>
            <a:ext cx="6456164" cy="807958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3894773" y="5715714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sz="250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3</a:t>
            </a:r>
            <a:endParaRPr lang="en-US" sz="2500" dirty="0"/>
          </a:p>
        </p:txBody>
      </p:sp>
      <p:sp>
        <p:nvSpPr>
          <p:cNvPr id="13" name="Text 8"/>
          <p:cNvSpPr/>
          <p:nvPr/>
        </p:nvSpPr>
        <p:spPr>
          <a:xfrm>
            <a:off x="7509272" y="5737860"/>
            <a:ext cx="211181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Make a Difference</a:t>
            </a:r>
            <a:endParaRPr lang="en-US" sz="2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826437"/>
            <a:ext cx="1108483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The Power of Leadership: A Catalyst for Change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5875377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Leadership is a powerful force for good. It inspires change, empowers growth, and shapes a brighter future.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371</Words>
  <Application>Microsoft Office PowerPoint</Application>
  <PresentationFormat>Custom</PresentationFormat>
  <Paragraphs>56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Heebo</vt:lpstr>
      <vt:lpstr>Aptos</vt:lpstr>
      <vt:lpstr>Arial</vt:lpstr>
      <vt:lpstr>Crimson Pro Semi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Kimberly Wiethoff</cp:lastModifiedBy>
  <cp:revision>2</cp:revision>
  <dcterms:created xsi:type="dcterms:W3CDTF">2026-01-04T22:24:49Z</dcterms:created>
  <dcterms:modified xsi:type="dcterms:W3CDTF">2026-01-04T22:28:03Z</dcterms:modified>
</cp:coreProperties>
</file>