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Alexandria" panose="020B0604020202020204" charset="-78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74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12596"/>
            <a:ext cx="7556421" cy="25711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for Scrum Masters: Transforming Agile Leadership with Intelligent Insights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28136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Facilitation to Data-Driven Leadership in the Age of AI — how Scrum Masters can leverage artificial intelligence to elevate team performance without losing the human touch that makes Agile successful.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457224"/>
            <a:ext cx="5194415" cy="7943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583596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#AIforScrumMasters #AIinAgile #AgileWithAI #ScrumAndAI #ScrumMaster #AgileLeadership #AgileCoach #ArtificialIntelligence #DigitalTransformation #FutureOfWork #ContinuousImprovement #AgileTransformation #DataDrivenLeadership #AgileExcellence #ScrumInnovation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8314"/>
            <a:ext cx="25704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Application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137767"/>
            <a:ext cx="102218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Reporting &amp; Stakeholder Communication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650915" y="3055501"/>
            <a:ext cx="5888712" cy="3425666"/>
          </a:xfrm>
          <a:prstGeom prst="roundRect">
            <a:avLst>
              <a:gd name="adj" fmla="val 417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49273" y="32538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Old Way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762375"/>
            <a:ext cx="549199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Manual data pulls, spreadsheet formatting, and hours spent building status reports — only to present information that's already outdated by the time it reaches stakeholders.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888480" y="3253859"/>
            <a:ext cx="27028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AI-Enhanced Way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6888480" y="3762375"/>
            <a:ext cx="6955631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Auto-generated executive summaries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distilled from sprint data in seconds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Real-time dashboards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always current, always accessible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delivery insights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forecast release dates with confidence intervals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888480" y="5667494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Scrum Masters spend less time on reporting and more time on the conversations that stakeholders actually need.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563642"/>
            <a:ext cx="9788128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Implementation Strategy: Where to Start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9025" y="1536859"/>
            <a:ext cx="13092351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Adopting AI doesn't require a massive transformation. The most successful implementations start small, prove value quickly, and scale deliberately.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1057394" y="2832497"/>
            <a:ext cx="6164580" cy="192167"/>
          </a:xfrm>
          <a:prstGeom prst="roundRect">
            <a:avLst>
              <a:gd name="adj" fmla="val 4202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69025" y="2640211"/>
            <a:ext cx="576739" cy="576739"/>
          </a:xfrm>
          <a:prstGeom prst="roundRect">
            <a:avLst>
              <a:gd name="adj" fmla="val 792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209" y="2784396"/>
            <a:ext cx="288369" cy="28836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61192" y="3403163"/>
            <a:ext cx="4378047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1: Identify High-Value Use Cases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61192" y="3815239"/>
            <a:ext cx="6068735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Begin with areas that have the most immediate ROI — reporting automation, sprint forecasting, and retrospective insights are proven starting points.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696676" y="2544128"/>
            <a:ext cx="6164580" cy="192167"/>
          </a:xfrm>
          <a:prstGeom prst="roundRect">
            <a:avLst>
              <a:gd name="adj" fmla="val 4202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7408307" y="2351842"/>
            <a:ext cx="576739" cy="576739"/>
          </a:xfrm>
          <a:prstGeom prst="roundRect">
            <a:avLst>
              <a:gd name="adj" fmla="val 792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2492" y="2496026"/>
            <a:ext cx="288369" cy="28836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00474" y="3114794"/>
            <a:ext cx="4183380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2: Introduce AI as an Assistant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7600474" y="3526869"/>
            <a:ext cx="6068735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Position AI explicitly as a tool that </a:t>
            </a:r>
            <a:r>
              <a:rPr lang="en-US" sz="150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supports</a:t>
            </a: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the team — not one that evaluates or replaces anyone. Framing matters enormously for adoption.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1057394" y="5582603"/>
            <a:ext cx="6164580" cy="192167"/>
          </a:xfrm>
          <a:prstGeom prst="roundRect">
            <a:avLst>
              <a:gd name="adj" fmla="val 4202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769025" y="5390317"/>
            <a:ext cx="576739" cy="576739"/>
          </a:xfrm>
          <a:prstGeom prst="roundRect">
            <a:avLst>
              <a:gd name="adj" fmla="val 792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209" y="5534501"/>
            <a:ext cx="288369" cy="28836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61192" y="6153269"/>
            <a:ext cx="3394591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3: Drive Team Adoption</a:t>
            </a:r>
            <a:endParaRPr lang="en-US" sz="1850" dirty="0"/>
          </a:p>
        </p:txBody>
      </p:sp>
      <p:sp>
        <p:nvSpPr>
          <p:cNvPr id="18" name="Text 13"/>
          <p:cNvSpPr/>
          <p:nvPr/>
        </p:nvSpPr>
        <p:spPr>
          <a:xfrm>
            <a:off x="961192" y="6565344"/>
            <a:ext cx="6068735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Educate the team on how the tools work, celebrate quick wins visibly, and build trust in AI-generated insights through transparency and explanation.</a:t>
            </a:r>
            <a:endParaRPr lang="en-US" sz="1500" dirty="0"/>
          </a:p>
        </p:txBody>
      </p:sp>
      <p:sp>
        <p:nvSpPr>
          <p:cNvPr id="19" name="Shape 14"/>
          <p:cNvSpPr/>
          <p:nvPr/>
        </p:nvSpPr>
        <p:spPr>
          <a:xfrm>
            <a:off x="7696676" y="5294233"/>
            <a:ext cx="6164580" cy="192167"/>
          </a:xfrm>
          <a:prstGeom prst="roundRect">
            <a:avLst>
              <a:gd name="adj" fmla="val 4202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7408307" y="5101947"/>
            <a:ext cx="576739" cy="576739"/>
          </a:xfrm>
          <a:prstGeom prst="roundRect">
            <a:avLst>
              <a:gd name="adj" fmla="val 792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2492" y="5246132"/>
            <a:ext cx="288369" cy="28836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00474" y="5864900"/>
            <a:ext cx="2889052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4: Measure Success</a:t>
            </a:r>
            <a:endParaRPr lang="en-US" sz="1850" dirty="0"/>
          </a:p>
        </p:txBody>
      </p:sp>
      <p:sp>
        <p:nvSpPr>
          <p:cNvPr id="23" name="Text 17"/>
          <p:cNvSpPr/>
          <p:nvPr/>
        </p:nvSpPr>
        <p:spPr>
          <a:xfrm>
            <a:off x="7600474" y="6276975"/>
            <a:ext cx="6068735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delivery predictability, team efficiency, cycle time, and stakeholder satisfaction. Use the data to demonstrate value and guide the next iteration.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9846" y="511850"/>
            <a:ext cx="2115979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Advantage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69846" y="829866"/>
            <a:ext cx="7804309" cy="83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Scrum Master's Competitive Edge in the AI Era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669846" y="1879044"/>
            <a:ext cx="7804309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Scrum Masters who embrace AI don't just work more efficiently — they fundamentally expand their strategic footprint within the organization.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669846" y="2532102"/>
            <a:ext cx="7804309" cy="1190506"/>
          </a:xfrm>
          <a:prstGeom prst="roundRect">
            <a:avLst>
              <a:gd name="adj" fmla="val 3376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44868" y="2707124"/>
            <a:ext cx="2496741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More Time for Coaching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44868" y="3053477"/>
            <a:ext cx="7454265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With administrative and reporting tasks automated, you can invest deeply in team development and servant leadership.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69846" y="3863816"/>
            <a:ext cx="7804309" cy="1190506"/>
          </a:xfrm>
          <a:prstGeom prst="roundRect">
            <a:avLst>
              <a:gd name="adj" fmla="val 3376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844868" y="4038838"/>
            <a:ext cx="2445425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Better Decision-Making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44868" y="4385191"/>
            <a:ext cx="7454265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 data replaces intuition-only decisions, increasing confidence and consistency in how you guide teams and manage impediments.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669846" y="5195530"/>
            <a:ext cx="7804309" cy="1190506"/>
          </a:xfrm>
          <a:prstGeom prst="roundRect">
            <a:avLst>
              <a:gd name="adj" fmla="val 3376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44868" y="5370552"/>
            <a:ext cx="2390775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Stakeholder Credibility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44868" y="5716905"/>
            <a:ext cx="7454265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Data-backed insights and predictive delivery forecasts elevate your standing in executive conversations and portfolio discussions.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669846" y="6527244"/>
            <a:ext cx="7804309" cy="1190506"/>
          </a:xfrm>
          <a:prstGeom prst="roundRect">
            <a:avLst>
              <a:gd name="adj" fmla="val 3376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844868" y="6702266"/>
            <a:ext cx="2093238" cy="261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Business Alignment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44868" y="7048619"/>
            <a:ext cx="7454265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enables stronger connections between team performance and business outcomes — making the value of Scrum visible at every level.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90568" y="401122"/>
            <a:ext cx="6444020" cy="445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From Facilitator to Strategic Enabler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1690568" y="1051798"/>
            <a:ext cx="11249144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 the most important transformation AI unlocks for Scrum Masters — a fundamental shift in how you contribute value to the organization.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68" y="1363147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568" y="1363147"/>
            <a:ext cx="10485120" cy="585216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690568" y="7330559"/>
            <a:ext cx="11249144" cy="497800"/>
          </a:xfrm>
          <a:prstGeom prst="roundRect">
            <a:avLst>
              <a:gd name="adj" fmla="val 12036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205" y="7521059"/>
            <a:ext cx="178237" cy="142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079" y="7468672"/>
            <a:ext cx="10642997" cy="1960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step up this ladder is made faster and more sustainable when AI provides the data foundation beneath it.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544116"/>
            <a:ext cx="2403396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Guiding Principles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69025" y="918924"/>
            <a:ext cx="9251752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Human-Centered AI Scrum Master</a:t>
            </a:r>
            <a:endParaRPr lang="en-US" sz="3750" dirty="0"/>
          </a:p>
        </p:txBody>
      </p:sp>
      <p:sp>
        <p:nvSpPr>
          <p:cNvPr id="4" name="Text 2"/>
          <p:cNvSpPr/>
          <p:nvPr/>
        </p:nvSpPr>
        <p:spPr>
          <a:xfrm>
            <a:off x="769025" y="1799034"/>
            <a:ext cx="13092351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most effective AI-augmented Scrum Masters share a common philosophy: technology is the tool, but people are always the priority.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769025" y="2520672"/>
            <a:ext cx="7667744" cy="1522214"/>
          </a:xfrm>
          <a:prstGeom prst="roundRect">
            <a:avLst>
              <a:gd name="adj" fmla="val 72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746165" y="2520672"/>
            <a:ext cx="91440" cy="1522214"/>
          </a:xfrm>
          <a:prstGeom prst="roundRect">
            <a:avLst>
              <a:gd name="adj" fmla="val 8831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052632" y="2735699"/>
            <a:ext cx="2510433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Embrace Technology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52632" y="3222308"/>
            <a:ext cx="7169110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Stay current with evolving AI tools. Curiosity and continuous learning are now core Scrum Master competencies.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769025" y="4229100"/>
            <a:ext cx="7667744" cy="1522214"/>
          </a:xfrm>
          <a:prstGeom prst="roundRect">
            <a:avLst>
              <a:gd name="adj" fmla="val 72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46165" y="4229100"/>
            <a:ext cx="91440" cy="1522214"/>
          </a:xfrm>
          <a:prstGeom prst="roundRect">
            <a:avLst>
              <a:gd name="adj" fmla="val 8831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52632" y="4444127"/>
            <a:ext cx="2664619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Stay Human-Centered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1052632" y="4930735"/>
            <a:ext cx="7169110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provides the insights. You provide the empathy, context, and judgment that transforms data into meaningful change.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769025" y="5937528"/>
            <a:ext cx="7667744" cy="1522214"/>
          </a:xfrm>
          <a:prstGeom prst="roundRect">
            <a:avLst>
              <a:gd name="adj" fmla="val 720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746165" y="5937528"/>
            <a:ext cx="91440" cy="1522214"/>
          </a:xfrm>
          <a:prstGeom prst="roundRect">
            <a:avLst>
              <a:gd name="adj" fmla="val 8831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52632" y="6152555"/>
            <a:ext cx="257579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Use Data Responsibly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1052632" y="6639163"/>
            <a:ext cx="7169110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 transparent with teams about what data is collected and how it's used. Trust is the foundation of every Agile team.</a:t>
            </a:r>
            <a:endParaRPr lang="en-US" sz="150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495" y="2520672"/>
            <a:ext cx="4955381" cy="49553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34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Final Thoughts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092881"/>
            <a:ext cx="1107805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Future of Agile Is Intelligent — and It Starts With You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288667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is not changing the principles of Agile. It's enhancing how we execute them. The Scrum Values — Courage, Focus, Commitment, Respect, and Openness — remain at the core. AI simply removes the friction that stands between those values and their full expression.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744992"/>
            <a:ext cx="1304282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801410" y="3752612"/>
            <a:ext cx="4342448" cy="1778556"/>
          </a:xfrm>
          <a:prstGeom prst="roundRect">
            <a:avLst>
              <a:gd name="adj" fmla="val 4687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999768" y="3950970"/>
            <a:ext cx="32623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Embrace AI as a multiplier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9768" y="4380190"/>
            <a:ext cx="39457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Let it handle the data-intensive work so you can show up as the leader your team needs.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143857" y="3752612"/>
            <a:ext cx="4342567" cy="1778556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143857" y="3752612"/>
            <a:ext cx="22860" cy="1778556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342215" y="3950970"/>
            <a:ext cx="31824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Stay curious and adaptive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342215" y="4380190"/>
            <a:ext cx="39458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tools will evolve rapidly. Scrum Masters who invest in AI literacy today will lead the field tomorrow.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486424" y="3752612"/>
            <a:ext cx="4342567" cy="1778556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9486424" y="3752612"/>
            <a:ext cx="22860" cy="1778556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9684782" y="3950970"/>
            <a:ext cx="34988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Drive outcomes, not outputs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9684782" y="4380190"/>
            <a:ext cx="39458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AI's predictive power to keep the team focused on what delivers real value to customers and the business.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091446" y="5985272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future isn't about replacing Agile practices. It's about evolving them. And that evolution starts with you.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93790" y="5762030"/>
            <a:ext cx="22860" cy="764024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7608"/>
            <a:ext cx="30147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Shift Is Already Here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07062"/>
            <a:ext cx="108217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AI Matters for Scrum Teams Right Now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12479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is no longer a future concept — it's actively reshaping how Agile teams operate today. For Scrum Masters, this shift presents a powerful opportunity: to evolve from process facilitators into strategic, data-driven leaders.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983117"/>
            <a:ext cx="4215289" cy="2428875"/>
          </a:xfrm>
          <a:prstGeom prst="roundRect">
            <a:avLst>
              <a:gd name="adj" fmla="val 34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99768" y="4189095"/>
            <a:ext cx="27534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Process Enhancement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9768" y="4618315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 burndown charts, sprint metrics, and status reporting — freeing you to focus on coaching, removing impediments, and driving continuous improvement.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983117"/>
            <a:ext cx="4215408" cy="2428875"/>
          </a:xfrm>
          <a:prstGeom prst="roundRect">
            <a:avLst>
              <a:gd name="adj" fmla="val 34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413415" y="4189095"/>
            <a:ext cx="25063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Data-Driven Insights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13415" y="4618315"/>
            <a:ext cx="380345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Uncover delivery bottlenecks, velocity inconsistencies, and risk indicators before they impact outcomes — enabling proactive, not reactive, leadership.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983117"/>
            <a:ext cx="4215289" cy="2428875"/>
          </a:xfrm>
          <a:prstGeom prst="roundRect">
            <a:avLst>
              <a:gd name="adj" fmla="val 34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827181" y="4189095"/>
            <a:ext cx="26130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Team Empowerment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827181" y="4618315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real-time feedback during sprints, enabling better decision-making at every level without waiting for retrospectives.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446603"/>
            <a:ext cx="7828002" cy="49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From Traditional to AI-Enhanced Scrum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079183" y="1192887"/>
            <a:ext cx="12471916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Scrum practices work — but they have clear limitations. AI-enhanced Scrum doesn't replace what works; it removes the friction that slows teams down.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3" y="1561862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83" y="1561862"/>
            <a:ext cx="10485120" cy="58521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79183" y="7555706"/>
            <a:ext cx="12471916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result: Scrum Masters scale their impact without increasing their workload.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6653"/>
            <a:ext cx="119508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Strengthening the Three Pillars of Scrum with AI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135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doesn't replace Scrum — it strengthens its very foundation. Each of Scrum's three core pillars becomes more powerful when paired with intelligent tooling.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67188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4160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Transparency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845248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AI-powered dashboards provide real-time visibility into sprint progress, team velocity, and emerging risks. No more waiting for reports — everyone sees the same truth, instantly.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671888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4160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Inspection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4845248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identifies hidden performance patterns, quality trends, and communication gaps — surfacing insights that would otherwise go unnoticed in manual reviews.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671888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4160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Adaptation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4845248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adjustments to sprint scope, capacity optimization, and data-driven process improvements replace guesswork with evidence-based decisions.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9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Core Concepts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109067"/>
            <a:ext cx="1073324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AI Technologies Every Scrum Master Should Know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190285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 don't need to be a data scientist — but understanding how these three AI capabilities work in your environment will help you lead smarter.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2761178"/>
            <a:ext cx="4215289" cy="3364825"/>
          </a:xfrm>
          <a:prstGeom prst="roundRect">
            <a:avLst>
              <a:gd name="adj" fmla="val 2477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816650" y="2784038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015008" y="3577709"/>
            <a:ext cx="27985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Machine Learning (ML)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4006929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Learns from historical team data to predict sprint success, forecast velocity, and identify the key drivers behind team performance over time.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761178"/>
            <a:ext cx="4215408" cy="3364825"/>
          </a:xfrm>
          <a:prstGeom prst="roundRect">
            <a:avLst>
              <a:gd name="adj" fmla="val 2477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30297" y="2784038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428655" y="3577709"/>
            <a:ext cx="37729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Natural Language Processing (NLP)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428655" y="4317087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Analyzes team communication to detect sentiment in retrospectives, identify recurring issues, and surface recurring themes from standups and written feedback.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2761178"/>
            <a:ext cx="4215289" cy="3364825"/>
          </a:xfrm>
          <a:prstGeom prst="roundRect">
            <a:avLst>
              <a:gd name="adj" fmla="val 2477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9644063" y="2784038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9842421" y="35777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Predictive Analytics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9842421" y="4006929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Uses historical and real-time data to forecast delivery timelines, identify risks early, and improve planning accuracy across sprints and releases.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6349246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636901"/>
            <a:ext cx="248007" cy="198358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438513" y="6597134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Together, these three capabilities form a powerful decision-support system — giving Scrum Masters the intelligence they need to act with confidence.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91558" y="1590794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Myth vs. Reality</a:t>
            </a:r>
            <a:endParaRPr lang="en-US" sz="5350" dirty="0"/>
          </a:p>
        </p:txBody>
      </p:sp>
      <p:sp>
        <p:nvSpPr>
          <p:cNvPr id="3" name="Text 1"/>
          <p:cNvSpPr/>
          <p:nvPr/>
        </p:nvSpPr>
        <p:spPr>
          <a:xfrm>
            <a:off x="3309104" y="2744272"/>
            <a:ext cx="80120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Does AI Replace Scrum Masters?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650915" y="3662005"/>
            <a:ext cx="6565106" cy="2976801"/>
          </a:xfrm>
          <a:prstGeom prst="roundRect">
            <a:avLst>
              <a:gd name="adj" fmla="val 480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49273" y="3860363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❌</a:t>
            </a:r>
            <a:r>
              <a:rPr lang="en-US" sz="19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The Myth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4376499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will replace Scrum Masters.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49273" y="4872633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assumption fundamentally misunderstands Agile. Scrum is human-centered by design — built on trust, conversation, and collaboration that no algorithm can replicate.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3860363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The Reality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64874" y="437649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amplifies Scrum Masters.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4872633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handles the data — you handle the people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provides insights — you provide judgment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automates processes — you drive transformation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614267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Your role becomes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more strategic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not less relevant.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659249"/>
            <a:ext cx="2409944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Application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230660" y="1019651"/>
            <a:ext cx="6449497" cy="581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AI-Powered Sprint Planning</a:t>
            </a:r>
            <a:endParaRPr lang="en-US" sz="3650" dirty="0"/>
          </a:p>
        </p:txBody>
      </p:sp>
      <p:sp>
        <p:nvSpPr>
          <p:cNvPr id="5" name="Text 2"/>
          <p:cNvSpPr/>
          <p:nvPr/>
        </p:nvSpPr>
        <p:spPr>
          <a:xfrm>
            <a:off x="6230660" y="1862614"/>
            <a:ext cx="7655481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Sprint planning is where AI delivers some of its most immediate value — turning historical performance into forward-looking precision.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230660" y="2635568"/>
            <a:ext cx="3740468" cy="2668548"/>
          </a:xfrm>
          <a:prstGeom prst="roundRect">
            <a:avLst>
              <a:gd name="adj" fmla="val 292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6424255" y="2829163"/>
            <a:ext cx="558165" cy="558165"/>
          </a:xfrm>
          <a:prstGeom prst="roundRect">
            <a:avLst>
              <a:gd name="adj" fmla="val 1638061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7727" y="2982635"/>
            <a:ext cx="251103" cy="2511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24255" y="3561755"/>
            <a:ext cx="232576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Velocity Forecasting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6424255" y="3957042"/>
            <a:ext cx="3353276" cy="115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ML models analyze past sprint data to predict realistic throughput for the upcoming sprint — reducing over-commitment and under-delivery.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10145554" y="2635568"/>
            <a:ext cx="3740587" cy="2668548"/>
          </a:xfrm>
          <a:prstGeom prst="roundRect">
            <a:avLst>
              <a:gd name="adj" fmla="val 292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10339149" y="2829163"/>
            <a:ext cx="558165" cy="558165"/>
          </a:xfrm>
          <a:prstGeom prst="roundRect">
            <a:avLst>
              <a:gd name="adj" fmla="val 1638061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2621" y="2982635"/>
            <a:ext cx="251103" cy="25110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339149" y="3561755"/>
            <a:ext cx="232576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Capacity Planning</a:t>
            </a:r>
            <a:endParaRPr lang="en-US" sz="1800" dirty="0"/>
          </a:p>
        </p:txBody>
      </p:sp>
      <p:sp>
        <p:nvSpPr>
          <p:cNvPr id="15" name="Text 10"/>
          <p:cNvSpPr/>
          <p:nvPr/>
        </p:nvSpPr>
        <p:spPr>
          <a:xfrm>
            <a:off x="10339149" y="3957042"/>
            <a:ext cx="3353395" cy="115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Automatically account for team availability, holidays, and known constraints to calculate true sprint capacity before planning begins.</a:t>
            </a:r>
            <a:endParaRPr lang="en-US" sz="1450" dirty="0"/>
          </a:p>
        </p:txBody>
      </p:sp>
      <p:sp>
        <p:nvSpPr>
          <p:cNvPr id="16" name="Shape 11"/>
          <p:cNvSpPr/>
          <p:nvPr/>
        </p:nvSpPr>
        <p:spPr>
          <a:xfrm>
            <a:off x="6230660" y="5478542"/>
            <a:ext cx="7655481" cy="2091809"/>
          </a:xfrm>
          <a:prstGeom prst="roundRect">
            <a:avLst>
              <a:gd name="adj" fmla="val 373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6424255" y="5672138"/>
            <a:ext cx="558165" cy="558165"/>
          </a:xfrm>
          <a:prstGeom prst="roundRect">
            <a:avLst>
              <a:gd name="adj" fmla="val 1638061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7727" y="5825609"/>
            <a:ext cx="251103" cy="25110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424255" y="6404729"/>
            <a:ext cx="232576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 Prediction</a:t>
            </a:r>
            <a:endParaRPr lang="en-US" sz="1800" dirty="0"/>
          </a:p>
        </p:txBody>
      </p:sp>
      <p:sp>
        <p:nvSpPr>
          <p:cNvPr id="20" name="Text 14"/>
          <p:cNvSpPr/>
          <p:nvPr/>
        </p:nvSpPr>
        <p:spPr>
          <a:xfrm>
            <a:off x="6424255" y="6800017"/>
            <a:ext cx="7268289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Based on historical patterns, AI flags stories or epics that carry elevated risk — giving teams the chance to de-risk before committing.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507683"/>
            <a:ext cx="2329815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Application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19376" y="853797"/>
            <a:ext cx="6303645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AI-Enhanced Retrospectives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719376" y="1807012"/>
            <a:ext cx="7057906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Retrospectives are the heartbeat of continuous improvement — but extracting meaningful, actionable signal from team feedback is time-consuming and prone to facilitator bias. AI changes that.</a:t>
            </a:r>
            <a:endParaRPr lang="en-US" sz="1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765" y="2818864"/>
            <a:ext cx="269796" cy="2697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03853" y="2813328"/>
            <a:ext cx="224825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Sentiment Analysis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303853" y="3257312"/>
            <a:ext cx="647342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NLP tools score team responses for mood, energy, and psychological safety — revealing what the numbers alone won't show.</a:t>
            </a:r>
            <a:endParaRPr lang="en-US" sz="1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765" y="4137481"/>
            <a:ext cx="269796" cy="26979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303853" y="4131945"/>
            <a:ext cx="225397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Pattern Recognition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303853" y="4575929"/>
            <a:ext cx="647342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identifies themes and recurring issues across multiple sprints, helping teams address root causes rather than symptoms.</a:t>
            </a:r>
            <a:endParaRPr lang="en-US" sz="14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765" y="5456099"/>
            <a:ext cx="269796" cy="26979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303853" y="5450562"/>
            <a:ext cx="2402443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AI-Suggested Actions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1303853" y="5894546"/>
            <a:ext cx="647342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Based on identified patterns, AI recommends targeted improvement actions — giving the team a structured starting point for discussion.</a:t>
            </a:r>
            <a:endParaRPr lang="en-US" sz="14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766" y="1843683"/>
            <a:ext cx="5694759" cy="56947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5127"/>
            <a:ext cx="25704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Application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404580"/>
            <a:ext cx="89483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in Daily Scrum &amp; Sprint Execution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32231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Between planning and retrospective, AI keeps teams on track in real time — reducing noise and surfacing the signals that matter most.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5038725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980974" y="4443413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769162" y="48154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843576" y="48526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2752011" y="28630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Blocker Detection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992148" y="3292316"/>
            <a:ext cx="6000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monitors task aging, dependency delays, and WIP limits to surface blockers before they cascade into sprint risk.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303651" y="503872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091839" y="48154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166253" y="48526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6049328" y="5832515"/>
            <a:ext cx="25315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Automated Tracking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4314825" y="6261735"/>
            <a:ext cx="6000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Progress updates are logged and aggregated automatically — eliminating manual status updates and ensuring the board reflects reality.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10626447" y="4443413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0414635" y="48154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0489049" y="48526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9397365" y="28630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Intelligent Alerts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7502" y="3292316"/>
            <a:ext cx="60007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the team deviates from projected burn-down, AI sends targeted alerts — giving the Scrum Master the data to facilitate focused, purposeful standups.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Application>Microsoft Office PowerPoint</Application>
  <PresentationFormat>Custom</PresentationFormat>
  <Paragraphs>141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Nobile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2026-04-19T20:34:48Z</dcterms:created>
  <dcterms:modified xsi:type="dcterms:W3CDTF">2026-04-19T20:35:46Z</dcterms:modified>
</cp:coreProperties>
</file>