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Roboto" panose="02000000000000000000" pitchFamily="2" charset="0"/>
      <p:regular r:id="rId16"/>
      <p:bold r:id="rId17"/>
    </p:embeddedFont>
    <p:embeddedFont>
      <p:font typeface="Roboto Bold" panose="02000000000000000000" pitchFamily="2" charset="0"/>
      <p:bold r:id="rId18"/>
    </p:embeddedFont>
    <p:embeddedFont>
      <p:font typeface="Roboto Medium" panose="02000000000000000000" pitchFamily="2" charset="0"/>
      <p:regular r:id="rId19"/>
    </p:embeddedFont>
    <p:embeddedFont>
      <p:font typeface="Roboto Slab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2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Security and Compliance in AWS Projects: A PM's Responsibility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today's digital landscape,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security and compliance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are no longer just IT concerns—they are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business-critical priorities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As organizations migrate to AWS, project managers must embed security best practices from day one.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01422" y="5971103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43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956" y="3433882"/>
            <a:ext cx="11011376" cy="703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Security &amp; Compliance Risk Management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956" y="5488305"/>
            <a:ext cx="3010376" cy="225147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87956" y="6051113"/>
            <a:ext cx="3010376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Identify Requirements Early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87956" y="6889790"/>
            <a:ext cx="3010376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Align security policies before deployment.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35993" y="5150644"/>
            <a:ext cx="3010376" cy="225147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135993" y="5713452"/>
            <a:ext cx="3010376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Conduct Regular Audits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135993" y="6552128"/>
            <a:ext cx="3010376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AWS Audit Manager to track security risks.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84031" y="4812863"/>
            <a:ext cx="3010376" cy="225147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84031" y="5375672"/>
            <a:ext cx="2865596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Automate Monitoring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84031" y="5862518"/>
            <a:ext cx="3010376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 up alerts using AWS Config &amp; Security Hub.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832068" y="4475202"/>
            <a:ext cx="3010376" cy="225147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832068" y="5038011"/>
            <a:ext cx="2814399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Train Teams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832068" y="5524857"/>
            <a:ext cx="3010376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Prevent misconfigured resources that can lead to data leaks.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5871" y="417790"/>
            <a:ext cx="5488662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Security &amp; Compliance Metrics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6015871" y="1193125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0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9112687" y="1881426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Security Incidents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015871" y="2208609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 zero GuardDuty alerts.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015871" y="2980134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100%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9112687" y="3668435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Encrypted Resources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6015871" y="3995618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All S3 buckets and databases must be encrypted.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15871" y="4767143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90+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9112687" y="5455444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Compliance Score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6015871" y="5782628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Maintain high compliance score in AWS Security Hub.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015871" y="6554153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0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9112687" y="7242453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IAM Violations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6015871" y="7569637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Eliminate overly permissive roles.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3812"/>
            <a:ext cx="89211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AWS Tools for Security Reporting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282190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282190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282190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282190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804178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Security Hub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for consolidated security scores and compliance status,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Trusted Advisor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for cost/performance/security optimization,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Config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for compliance auditing and resource tracking, and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CloudTrail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for detailed API activity monitoring. Schedule monthly security reviews with cross-functional teams (IT, compliance, dev) using these reports to identify gaps, track incident trends, and document compliance for stakeholders.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216" y="610314"/>
            <a:ext cx="11063168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PM's Security &amp; Compliance Checklist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881" y="1745337"/>
            <a:ext cx="1618536" cy="12761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89296" y="2346841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450" dirty="0"/>
          </a:p>
        </p:txBody>
      </p:sp>
      <p:sp>
        <p:nvSpPr>
          <p:cNvPr id="5" name="Text 2"/>
          <p:cNvSpPr/>
          <p:nvPr/>
        </p:nvSpPr>
        <p:spPr>
          <a:xfrm>
            <a:off x="5075873" y="1966793"/>
            <a:ext cx="3038356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Continuous Monitoring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5075873" y="2445663"/>
            <a:ext cx="32701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Risks are continuously monitored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909780" y="3033832"/>
            <a:ext cx="8890040" cy="15240"/>
          </a:xfrm>
          <a:prstGeom prst="roundRect">
            <a:avLst>
              <a:gd name="adj" fmla="val 21800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494" y="3076813"/>
            <a:ext cx="3237190" cy="127611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89296" y="3520202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6"/>
          <p:cNvSpPr/>
          <p:nvPr/>
        </p:nvSpPr>
        <p:spPr>
          <a:xfrm>
            <a:off x="5885140" y="3298269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Clear Requirements</a:t>
            </a:r>
            <a:endParaRPr lang="en-US" sz="2150" dirty="0"/>
          </a:p>
        </p:txBody>
      </p:sp>
      <p:sp>
        <p:nvSpPr>
          <p:cNvPr id="11" name="Text 7"/>
          <p:cNvSpPr/>
          <p:nvPr/>
        </p:nvSpPr>
        <p:spPr>
          <a:xfrm>
            <a:off x="5885140" y="3777139"/>
            <a:ext cx="36643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Compliance defined before execution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5719048" y="4365308"/>
            <a:ext cx="8080772" cy="15240"/>
          </a:xfrm>
          <a:prstGeom prst="roundRect">
            <a:avLst>
              <a:gd name="adj" fmla="val 21800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226" y="4408289"/>
            <a:ext cx="4855845" cy="127611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89296" y="4851678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0"/>
          <p:cNvSpPr/>
          <p:nvPr/>
        </p:nvSpPr>
        <p:spPr>
          <a:xfrm>
            <a:off x="6694527" y="4629745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Best Practices</a:t>
            </a:r>
            <a:endParaRPr lang="en-US" sz="2150" dirty="0"/>
          </a:p>
        </p:txBody>
      </p:sp>
      <p:sp>
        <p:nvSpPr>
          <p:cNvPr id="16" name="Text 11"/>
          <p:cNvSpPr/>
          <p:nvPr/>
        </p:nvSpPr>
        <p:spPr>
          <a:xfrm>
            <a:off x="6694527" y="5108615"/>
            <a:ext cx="36815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security implemented from start</a:t>
            </a:r>
            <a:endParaRPr lang="en-US" sz="1700" dirty="0"/>
          </a:p>
        </p:txBody>
      </p:sp>
      <p:sp>
        <p:nvSpPr>
          <p:cNvPr id="17" name="Shape 12"/>
          <p:cNvSpPr/>
          <p:nvPr/>
        </p:nvSpPr>
        <p:spPr>
          <a:xfrm>
            <a:off x="6528435" y="5696783"/>
            <a:ext cx="7271385" cy="15240"/>
          </a:xfrm>
          <a:prstGeom prst="roundRect">
            <a:avLst>
              <a:gd name="adj" fmla="val 21800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39" y="5739765"/>
            <a:ext cx="6474500" cy="127611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89296" y="6183154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450" dirty="0"/>
          </a:p>
        </p:txBody>
      </p:sp>
      <p:sp>
        <p:nvSpPr>
          <p:cNvPr id="20" name="Text 14"/>
          <p:cNvSpPr/>
          <p:nvPr/>
        </p:nvSpPr>
        <p:spPr>
          <a:xfrm>
            <a:off x="7503795" y="5961221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Team Alignment</a:t>
            </a:r>
            <a:endParaRPr lang="en-US" sz="2150" dirty="0"/>
          </a:p>
        </p:txBody>
      </p:sp>
      <p:sp>
        <p:nvSpPr>
          <p:cNvPr id="21" name="Text 15"/>
          <p:cNvSpPr/>
          <p:nvPr/>
        </p:nvSpPr>
        <p:spPr>
          <a:xfrm>
            <a:off x="7503795" y="6440091"/>
            <a:ext cx="36274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Everyone knows their responsibilities</a:t>
            </a:r>
            <a:endParaRPr lang="en-US" sz="1700" dirty="0"/>
          </a:p>
        </p:txBody>
      </p:sp>
      <p:sp>
        <p:nvSpPr>
          <p:cNvPr id="22" name="Text 16"/>
          <p:cNvSpPr/>
          <p:nvPr/>
        </p:nvSpPr>
        <p:spPr>
          <a:xfrm>
            <a:off x="775216" y="7264956"/>
            <a:ext cx="13079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Security and compliance should never be an afterthought in AWS projects. Integrate them from day one for project success.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4038"/>
            <a:ext cx="58312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Why Security Matters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28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8860" y="317063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Breach Costs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6185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Breaches can cost millions in fines and damage your reputation.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128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770537" y="317063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Configuration Risks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6185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Poorly configured AWS environments can expose sensitive information.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78860" y="523172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189220"/>
            <a:ext cx="28973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Compliance Penalties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67963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Non-compliance can result in legal penalties and loss of customer trust.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88463"/>
            <a:ext cx="61456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PM's Security Role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3264218"/>
            <a:ext cx="28463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Not a Security Expert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don't need to be a cybersecurity expert.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Strategic Integration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must ensure security is part of planning and execution.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Risk Management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Security must be included in your risk management strategy.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2985"/>
            <a:ext cx="95027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AWS's Shared Responsibility Model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48739"/>
            <a:ext cx="28477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AWS Responsibilities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2988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secures physical infrastructure including data centers, servers, and networks.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5976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They ensure compliance with global security standards like ISO 27001 and SOC 2.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248739"/>
            <a:ext cx="48048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Your Organization's Responsibilities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82988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must secure applications, data, and access controls.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Your team implements encryption, IAM policies, and monitoring.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32673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ensure regulatory compliance based on industry needs (HIPAA, GDPR).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225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Identity and Access Management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62997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423767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Least Privilege Access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268516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Only give users the permissions they absolutely need.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62997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423767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Multi-Factor Authentication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5268516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Enable MFA for all AWS accounts.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62997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42376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IAM Roles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914186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IAM roles instead of long-term access keys.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111" y="904042"/>
            <a:ext cx="7146131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Protection &amp; Encryption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454616" y="1872258"/>
            <a:ext cx="22860" cy="5453301"/>
          </a:xfrm>
          <a:prstGeom prst="roundRect">
            <a:avLst>
              <a:gd name="adj" fmla="val 13738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67262" y="2331839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19111" y="2107763"/>
            <a:ext cx="471011" cy="471011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297632" y="2146995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501533" y="2081570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at Rest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501533" y="2534245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Encrypt stored data using AWS KMS and S3 encryption.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667262" y="3747492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19111" y="3523417"/>
            <a:ext cx="471011" cy="471011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297632" y="3562648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501533" y="3497223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in Transit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501533" y="3949898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Secure data movement with TLS/SSL protocols.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667262" y="5163145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19111" y="4939070"/>
            <a:ext cx="471011" cy="471011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297632" y="4978301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501533" y="4912876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Backup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501533" y="5365552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Regularly back up critical data using AWS Backup.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667262" y="6578798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219111" y="6354723"/>
            <a:ext cx="471011" cy="471011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297632" y="6393954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7501533" y="6328529"/>
            <a:ext cx="2990374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Sensitive Data Detection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7501533" y="6781205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 up Amazon Macie to detect PII and financial records.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Network Security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Isolation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AWS VPC to isolate environments.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DDoS Protection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Enable AWS Shield for attack protection.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Traffic Control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security groups and network ACLs.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81331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Monitoring &amp; Threat Detection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Activity Logging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69224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Enable AWS CloudTrail for API activity.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1411" y="390001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Security Dashboard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04288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AWS Security Hub for centralized monitoring.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70307" y="294894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Threat Detection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49544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 up Amazon GuardDuty for anomaly monitoring.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94533" y="567511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Include security tasks in your project schedule to avoid last-minute risks.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952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Compliance Standards &amp; AWS Solutions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52926"/>
            <a:ext cx="7556421" cy="5081349"/>
          </a:xfrm>
          <a:prstGeom prst="roundRect">
            <a:avLst>
              <a:gd name="adj" fmla="val 6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460546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9057" y="260425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Standard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2604254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Industry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260425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Solutions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110865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9057" y="3254573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HIPAA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3254573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Healthcare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3254573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HealthLake, AWS Config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4124087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29057" y="4267795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 2, ISO 27001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46038" y="4267795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Security Frameworks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210" y="4267795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Audit Manager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137309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9057" y="528101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GDPR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46038" y="5281017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EU Data Privacy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210" y="5281017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KMS, AWS Access Analyzer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6150531"/>
            <a:ext cx="7540347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029057" y="629423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PCI DSS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3546038" y="6294239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Payment Processing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6059210" y="6294239"/>
            <a:ext cx="205573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Key Management Service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662</Words>
  <Application>Microsoft Office PowerPoint</Application>
  <PresentationFormat>Custom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 Bold</vt:lpstr>
      <vt:lpstr>Roboto Medium</vt:lpstr>
      <vt:lpstr>Roboto</vt:lpstr>
      <vt:lpstr>Roboto Slab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2025-03-12T16:20:18Z</dcterms:created>
  <dcterms:modified xsi:type="dcterms:W3CDTF">2025-03-12T16:52:24Z</dcterms:modified>
</cp:coreProperties>
</file>