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Montserrat Bold" panose="00000800000000000000" pitchFamily="2" charset="0"/>
      <p:bold r:id="rId13"/>
    </p:embeddedFont>
    <p:embeddedFont>
      <p:font typeface="Montserrat Medium" panose="000006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02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2419231"/>
            <a:ext cx="76454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Program Management 30-60-90 Day Plan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49260" y="4167426"/>
            <a:ext cx="764547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Welcome to Innovantage Technologies, LLC. This presentation outlines a strategic approach for the first 90 days of program management.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49260" y="5451634"/>
            <a:ext cx="342543" cy="342543"/>
          </a:xfrm>
          <a:prstGeom prst="roundRect">
            <a:avLst>
              <a:gd name="adj" fmla="val 2669178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32485" y="5574149"/>
            <a:ext cx="1760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198840" y="5435560"/>
            <a:ext cx="2982516" cy="374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by Kimberly Wiethoff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2963347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Thank You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35660" y="3998000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Presented by Kimberly Wiethoff - 2024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6235660" y="4581287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This concludes our 30-60-90 day plan for Program Management at Innovantage Technologies, LLC.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62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3537109"/>
            <a:ext cx="645104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30-60-90 Day Overview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49260" y="4892873"/>
            <a:ext cx="13131879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2851309" y="4892873"/>
            <a:ext cx="30480" cy="74926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2625685" y="4652010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780824" y="4721542"/>
            <a:ext cx="17133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1439228" y="585632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First 30 Days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63335" y="6341507"/>
            <a:ext cx="380642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Learning and Integration: Understand company, team, and projects.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299960" y="4892873"/>
            <a:ext cx="30480" cy="74926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074337" y="4652010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217569" y="4721542"/>
            <a:ext cx="1952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5887879" y="585632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Next 30 Days (31-60)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5411986" y="6341507"/>
            <a:ext cx="380642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Contribution and Optimization: Identify areas for improvement and contribute actively.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1748611" y="4892873"/>
            <a:ext cx="30480" cy="74926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1522988" y="4652010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1659314" y="4721542"/>
            <a:ext cx="208955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336530" y="585632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Final 30 Days (61-90)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9860637" y="6341507"/>
            <a:ext cx="380642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Leadership and Strategic Planning: Lead initiatives and plan for long-term success.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2252543"/>
            <a:ext cx="11800523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First 30 Days: Company, Team, and Projects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9260" y="3501271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Company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9260" y="4072176"/>
            <a:ext cx="402859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Study company's mission, values, products, and services. Understand industry, competitors, and market trends.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5307687" y="3501271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Team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07687" y="4072176"/>
            <a:ext cx="402859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Meet key stakeholders. Understand team structure, roles, and responsibilities. Schedule one-on-one meetings.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9866114" y="3501271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Projects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6114" y="4072176"/>
            <a:ext cx="4028599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Review current projects, timelines, milestones, budgets, and deliverables. Analyze project management tools and methodologies.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62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3965258"/>
            <a:ext cx="1280791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First 30 Days: Training and PMO Requirements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49260" y="4999911"/>
            <a:ext cx="6458903" cy="19406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63335" y="5213985"/>
            <a:ext cx="4861441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Training &amp; Systems Familiarization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63335" y="5699165"/>
            <a:ext cx="6030754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Complete mandatory training sessions. Familiarize with internal systems and tools.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237" y="4999911"/>
            <a:ext cx="6458903" cy="19406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636312" y="5213985"/>
            <a:ext cx="4821436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Understanding PMO Requirements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36312" y="5699165"/>
            <a:ext cx="6030754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Review PMO guidelines from parent company. Meet PMO representatives. Assess project alignment with PMO standards.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877854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Next 30 Days: Contribute and Identify Improvements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0" y="3733086"/>
            <a:ext cx="535186" cy="5351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9260" y="4482346"/>
            <a:ext cx="4163139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Project Management and Execution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49260" y="5324356"/>
            <a:ext cx="416313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Take active role in projects. Review progress and adjust plans. Address immediate risks.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11" y="3733086"/>
            <a:ext cx="535186" cy="5351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3511" y="4482346"/>
            <a:ext cx="416325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Process Evaluation and Improvement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3511" y="5324356"/>
            <a:ext cx="416325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Analyze current processes. Identify areas for improvement in workflows and resource allocation.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881" y="3733086"/>
            <a:ext cx="535186" cy="5351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881" y="4482346"/>
            <a:ext cx="416325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Team Development and Support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7881" y="5324356"/>
            <a:ext cx="416325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Provide support to team members. Implement changes to improve performance and morale.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8869" y="552093"/>
            <a:ext cx="7739062" cy="2007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Days 31-60: Stakeholder Communication and PMO Alignment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869" y="2860477"/>
            <a:ext cx="1003578" cy="16056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93437" y="3061097"/>
            <a:ext cx="4605099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Establish Communication Channels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493437" y="3516035"/>
            <a:ext cx="6434495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Set up regular updates with key stakeholders on project statuses and improvements.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869" y="4466153"/>
            <a:ext cx="1003578" cy="16056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93437" y="4666774"/>
            <a:ext cx="3764518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Develop PMO Alignment Plan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493437" y="5121712"/>
            <a:ext cx="6434495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Create strategy to align practices with parent company's PMO requirements.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869" y="6071830"/>
            <a:ext cx="1003578" cy="160567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93437" y="6272451"/>
            <a:ext cx="2676287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Implement Changes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493437" y="6727388"/>
            <a:ext cx="6434495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Make immediate adjustments to meet PMO standards. Communicate changes to the team.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736402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Final 30 Days: Lead Initiatives and Plan for Success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21" y="2591633"/>
            <a:ext cx="2166699" cy="15981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5138" y="3384113"/>
            <a:ext cx="133826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29595" y="297692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Strategic Planning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29595" y="3462099"/>
            <a:ext cx="5809417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Develop 6-12 month plan aligned with business goals.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168979" y="4201239"/>
            <a:ext cx="8658701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352" y="4243268"/>
            <a:ext cx="4333518" cy="15981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5852" y="4828223"/>
            <a:ext cx="152519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6412944" y="4457343"/>
            <a:ext cx="3615095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Implement Improvements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12944" y="4942523"/>
            <a:ext cx="725412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Start approved process improvements. Monitor and adjust as needed.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6252329" y="5852874"/>
            <a:ext cx="7575352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02" y="5894903"/>
            <a:ext cx="6500217" cy="159817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0494" y="6479858"/>
            <a:ext cx="163235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0"/>
          <p:cNvSpPr/>
          <p:nvPr/>
        </p:nvSpPr>
        <p:spPr>
          <a:xfrm>
            <a:off x="7496294" y="6108978"/>
            <a:ext cx="3807738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Leadership and Mentorship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496294" y="6594158"/>
            <a:ext cx="617077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Mentor team members. Foster culture of continuous improvement.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852249"/>
            <a:ext cx="76454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Final 30 Days: KPIs and PMO Compliance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49260" y="2841308"/>
            <a:ext cx="374571" cy="374571"/>
          </a:xfrm>
          <a:prstGeom prst="roundRect">
            <a:avLst>
              <a:gd name="adj" fmla="val 8574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37905" y="2841308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Establish KPIs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37905" y="3326487"/>
            <a:ext cx="312705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Create metrics to measure project success and team performance.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9037" y="2841308"/>
            <a:ext cx="374571" cy="374571"/>
          </a:xfrm>
          <a:prstGeom prst="roundRect">
            <a:avLst>
              <a:gd name="adj" fmla="val 8574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67682" y="2841308"/>
            <a:ext cx="312705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Develop Reporting Framework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67682" y="3683317"/>
            <a:ext cx="312705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Create system to track and communicate progress to stakeholders.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9260" y="5165527"/>
            <a:ext cx="374571" cy="374571"/>
          </a:xfrm>
          <a:prstGeom prst="roundRect">
            <a:avLst>
              <a:gd name="adj" fmla="val 8574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337905" y="5165527"/>
            <a:ext cx="312705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Ensure PMO Compliance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337905" y="6007537"/>
            <a:ext cx="312705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Conduct reviews to maintain adherence to PMO standards.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4679037" y="5165527"/>
            <a:ext cx="374571" cy="374571"/>
          </a:xfrm>
          <a:prstGeom prst="roundRect">
            <a:avLst>
              <a:gd name="adj" fmla="val 8574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267682" y="5165527"/>
            <a:ext cx="3127058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Report Compliance Status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267682" y="6007537"/>
            <a:ext cx="3127058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Communicate PMO compliance to senior management and stakeholders.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986076"/>
            <a:ext cx="6084689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Deliverables Overview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41532" y="2020729"/>
            <a:ext cx="30480" cy="5222677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7155" y="2487216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15908" y="2261592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71047" y="2331125"/>
            <a:ext cx="17133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734300" y="223480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First 30 Days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734300" y="2719983"/>
            <a:ext cx="6146840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Project portfolio summary, team dynamics observations, PMO requirement summary.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67155" y="4299466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15908" y="4073843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59141" y="4143375"/>
            <a:ext cx="1952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734300" y="404705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Next 30 Days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734300" y="4532233"/>
            <a:ext cx="6146840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Process improvement plan, project status reports, PMO alignment plan.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67155" y="6111716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15908" y="5886093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52235" y="5955625"/>
            <a:ext cx="208955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734300" y="585930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Final 30 Days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734300" y="6344483"/>
            <a:ext cx="6146840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Strategic plan, documented improvements, KPI framework, PMO compliance report.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Custom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Brygada 1918 Bold</vt:lpstr>
      <vt:lpstr>Montserrat Bold</vt:lpstr>
      <vt:lpstr>Arial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2025-01-21T17:26:55Z</dcterms:created>
  <dcterms:modified xsi:type="dcterms:W3CDTF">2025-01-21T17:27:20Z</dcterms:modified>
</cp:coreProperties>
</file>