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Alexandria" panose="020B0604020202020204" charset="-78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26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43" y="0"/>
            <a:ext cx="478775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128" y="419846"/>
            <a:ext cx="9223515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Digital Twins in Supply Chain Management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19128" y="2177566"/>
            <a:ext cx="9223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game-changer for visibility, agility, and resilience in today's complex global operations.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19128" y="3158522"/>
            <a:ext cx="9223515" cy="2338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a world where supply chain disruptions are more frequent and global operations more complex, digital twins have emerged as a powerful tool to improve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real-time visibility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predictability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and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resilience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Once confined to high-tech sectors like aerospace and manufacturing, digital twin technology is now making waves in supply chain management—and it’s transforming how companies plan, monitor, and optimize every link in the chain.</a:t>
            </a:r>
            <a:endParaRPr lang="en-US" sz="175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DE786B4B-6F59-4EB1-8871-F65DAFE7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8" y="5496674"/>
            <a:ext cx="6049246" cy="1116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F217DB-7E25-4A87-6317-8DBBA1F1B937}"/>
              </a:ext>
            </a:extLst>
          </p:cNvPr>
          <p:cNvSpPr txBox="1"/>
          <p:nvPr/>
        </p:nvSpPr>
        <p:spPr>
          <a:xfrm>
            <a:off x="619128" y="6873411"/>
            <a:ext cx="9729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#DigitalTwins #SupplyChainInnovation #ProjectManagement #SmartLogistics #SupplyChainTechnology #AIinLogistics #PredictiveAnalytics #DigitalTransformation #InventoryOptimization #WarehouseEfficiency #LogisticsLeadership #FutureOfSupplyChain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47292"/>
            <a:ext cx="68406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Getting Started: Step 1-2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6233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303973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Start Small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3686651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Choose a single use case like warehouse or transportation flow. Prove value before scaling to larger operations.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639270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644134" y="4639270"/>
            <a:ext cx="32225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Ensure Data Readiness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5129689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Invest in data governance and integration across systems. Clean, accurate data is essential for digital twin success.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25773"/>
            <a:ext cx="69806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Getting Started: Step 3-5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74714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790373" y="2474714"/>
            <a:ext cx="30562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Select the Right Tools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296513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Choose platforms offering real-time modeling, analytics, and simulation capabilities.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3917752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130534" y="3917752"/>
            <a:ext cx="42735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a Cross-Functional Team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40817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Involve IT, operations, data science, logistics, and business stakeholders.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360789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470815" y="5360789"/>
            <a:ext cx="40108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 Clear Success Metrics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585120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results through KPIs like cost savings and lead time reduction.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329" y="574953"/>
            <a:ext cx="6568678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Real-World Success Story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29" y="1774508"/>
            <a:ext cx="8995767" cy="501943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991088" y="6793944"/>
            <a:ext cx="208598" cy="208598"/>
          </a:xfrm>
          <a:prstGeom prst="roundRect">
            <a:avLst>
              <a:gd name="adj" fmla="val 8767"/>
            </a:avLst>
          </a:prstGeom>
          <a:solidFill>
            <a:srgbClr val="081A4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3260646" y="6793944"/>
            <a:ext cx="1891308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Before Digital Twin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304353" y="6793944"/>
            <a:ext cx="208598" cy="208598"/>
          </a:xfrm>
          <a:prstGeom prst="roundRect">
            <a:avLst>
              <a:gd name="adj" fmla="val 8767"/>
            </a:avLst>
          </a:prstGeom>
          <a:solidFill>
            <a:srgbClr val="1646B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573911" y="6793944"/>
            <a:ext cx="1749147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After Digital Twin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277856" y="4690253"/>
            <a:ext cx="4072127" cy="2515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global retailer implemented digital twins to model its North American distribution network. They now simulate disruptions and reroute goods proactively.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59768"/>
            <a:ext cx="75011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Future of Digital Twins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48357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4908709"/>
            <a:ext cx="22117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Autonomous Systems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87579" y="5753457"/>
            <a:ext cx="221170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Self-correcting supply chains with minimal human intervention.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46" y="494835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3236" y="4908709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Blockchain Integration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933236" y="5753457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Enhanced transparency and traceability across networks.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221" y="4948357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79011" y="4908709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Augmented Reality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279011" y="5753457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Immersive visualization for warehouse and logistics operations.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997" y="4948357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624786" y="4908709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End-to-End Lifecycle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1624786" y="5753457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Digital twins that follow products from creation to disposal.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3543"/>
            <a:ext cx="86214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Popular Digital Twin Platforms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5950"/>
            <a:ext cx="3005495" cy="1857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76932"/>
            <a:ext cx="29613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Siemens Digital Twin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67350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Comprehensive platform with strong manufacturing integration.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46" y="2835950"/>
            <a:ext cx="3005614" cy="18574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497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IBM Sterling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39446" y="546735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Robust AI-powered supply chain intelligence platform.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1" y="2835950"/>
            <a:ext cx="3005614" cy="18574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976932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Azure Digital Twins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85221" y="582168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Cloud-based solution with strong IoT capabilities.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7" y="2835950"/>
            <a:ext cx="3005614" cy="18574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97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AnyLogic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30997" y="5467350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Specialized in simulation modeling across industries.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Final Thoughts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33071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Present-Day Advantage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58981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Digital twins are no longer futuristic—they're here now.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595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Imperative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6761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They offer unprecedented opportunities for smarter decisions.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Competitive Edge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55965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 with precision in an increasingly volatile world.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3950"/>
            <a:ext cx="63830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Is a Digital Twin?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Virtual Replica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real-time digital representation of a physical system, process, or asset.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Data-Driven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Pulls live data from sensors, ERP systems, IoT devices, and other sources.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Interactive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Allows monitoring, analysis, and experimentation with the digital model.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7829" y="855464"/>
            <a:ext cx="6156841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How Digital Twins Work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9" y="1817132"/>
            <a:ext cx="1039773" cy="15307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9427" y="2025015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Integration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79427" y="2474476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Pulls structured and unstructured data from across the supply chain.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9" y="3347918"/>
            <a:ext cx="1039773" cy="12476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79427" y="3555802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Modeling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79427" y="4005263"/>
            <a:ext cx="633674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Builds a digital model of the supply chain or sub-system.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29" y="4595574"/>
            <a:ext cx="1039773" cy="15307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79427" y="4803458"/>
            <a:ext cx="3074551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Simulation &amp; Prediction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79427" y="5252918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Runs "what-if" scenarios to predict outcomes of decisions or disruptions.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29" y="6126361"/>
            <a:ext cx="1039773" cy="12476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79427" y="633424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Visualization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79427" y="6783705"/>
            <a:ext cx="633674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Displays real-time operations in a user-friendly interface.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884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733" y="3157776"/>
            <a:ext cx="10172819" cy="647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Logistics &amp; Transportation Optimization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4733" y="5722501"/>
            <a:ext cx="13180933" cy="22860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3956566" y="5101411"/>
            <a:ext cx="22860" cy="621149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3735110" y="5489555"/>
            <a:ext cx="465892" cy="465892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812738" y="5528310"/>
            <a:ext cx="310515" cy="38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673906" y="4115395"/>
            <a:ext cx="2588419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Route Planning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31783" y="4563070"/>
            <a:ext cx="6072783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Simulate alternatives based on real-time conditions.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303532" y="5722441"/>
            <a:ext cx="22860" cy="621149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082076" y="5489555"/>
            <a:ext cx="465892" cy="465892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159704" y="5528310"/>
            <a:ext cx="310515" cy="38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6020872" y="6550700"/>
            <a:ext cx="2588419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 Assessment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4278749" y="6998375"/>
            <a:ext cx="6072783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Evaluate weather or geopolitical risks before they impact deliveries.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0650617" y="5101411"/>
            <a:ext cx="22860" cy="621149"/>
          </a:xfrm>
          <a:prstGeom prst="roundRect">
            <a:avLst>
              <a:gd name="adj" fmla="val 38046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10429161" y="5489555"/>
            <a:ext cx="465892" cy="465892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0506789" y="5528310"/>
            <a:ext cx="310515" cy="38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9228058" y="4115395"/>
            <a:ext cx="2868216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Dynamic Adjustments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625715" y="4563070"/>
            <a:ext cx="607290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Automatically update schedules as conditions change.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608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Inventory Management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44848" y="2861548"/>
            <a:ext cx="30476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Stock Data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to live inventory levels across locations.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Flow Modeling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Visualize how inventory moves through your network.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33327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Optimal Reorder Points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Calculate ideal timing and quantities for replenishment.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Buffer Optimization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Minimize both overstock and stockouts.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334" y="605195"/>
            <a:ext cx="7603331" cy="137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Warehouse Performance Monitoring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0334" y="2558415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45" y="2599611"/>
            <a:ext cx="330041" cy="4126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85543" y="2558415"/>
            <a:ext cx="2797135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Layout Optimization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485543" y="3034308"/>
            <a:ext cx="6888123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different configurations virtually before implementing changes.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70334" y="4206240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45" y="4247436"/>
            <a:ext cx="330041" cy="4126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85543" y="4206240"/>
            <a:ext cx="2783443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Staffing Simulations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485543" y="4682133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 optimal worker distribution and scheduling.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70334" y="5501878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45" y="5543074"/>
            <a:ext cx="330041" cy="41267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85543" y="5501878"/>
            <a:ext cx="2916198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Bottleneck Detection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485543" y="5977771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and resolve operational constraints in real-time.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70334" y="6797516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45" y="6838712"/>
            <a:ext cx="330041" cy="41267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85543" y="6797516"/>
            <a:ext cx="3416856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Picking Strategy Analysis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1485543" y="7273409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Compare efficiency of different order fulfillment methods.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97855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Supplier Network Risk Assessment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83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Proactive Mitigation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0937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strategies before disruptions occur.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802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Alternative Sourcing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02764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backup suppliers and routes.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1077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Disruption Simulation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55164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 factory shutdowns or supplier bankruptcies.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Network Mapping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37721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Visualize your entire supplier ecosystem.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4368"/>
            <a:ext cx="98563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 and Carbon Tracking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212800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624626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624626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662363"/>
            <a:ext cx="7825621" cy="7825621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920" y="6212800"/>
            <a:ext cx="382667" cy="478393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78919" y="30788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Carbon Footprint</a:t>
            </a:r>
            <a:endParaRPr lang="en-US" sz="2200" dirty="0"/>
          </a:p>
        </p:txBody>
      </p:sp>
      <p:sp>
        <p:nvSpPr>
          <p:cNvPr id="12" name="Text 2"/>
          <p:cNvSpPr/>
          <p:nvPr/>
        </p:nvSpPr>
        <p:spPr>
          <a:xfrm>
            <a:off x="793790" y="3569256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emissions across your supply chain operations.</a:t>
            </a:r>
            <a:endParaRPr lang="en-US" sz="1750" dirty="0"/>
          </a:p>
        </p:txBody>
      </p:sp>
      <p:sp>
        <p:nvSpPr>
          <p:cNvPr id="13" name="Text 3"/>
          <p:cNvSpPr/>
          <p:nvPr/>
        </p:nvSpPr>
        <p:spPr>
          <a:xfrm>
            <a:off x="4224576" y="2171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Route Optimization</a:t>
            </a:r>
            <a:endParaRPr lang="en-US" sz="2200" dirty="0"/>
          </a:p>
        </p:txBody>
      </p:sp>
      <p:sp>
        <p:nvSpPr>
          <p:cNvPr id="14" name="Text 4"/>
          <p:cNvSpPr/>
          <p:nvPr/>
        </p:nvSpPr>
        <p:spPr>
          <a:xfrm>
            <a:off x="4139446" y="2661523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Find the most fuel-efficient transportation options.</a:t>
            </a:r>
            <a:endParaRPr lang="en-US" sz="1750" dirty="0"/>
          </a:p>
        </p:txBody>
      </p:sp>
      <p:sp>
        <p:nvSpPr>
          <p:cNvPr id="15" name="Text 5"/>
          <p:cNvSpPr/>
          <p:nvPr/>
        </p:nvSpPr>
        <p:spPr>
          <a:xfrm>
            <a:off x="7485221" y="1816775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Packaging Alternatives</a:t>
            </a:r>
            <a:endParaRPr lang="en-US" sz="2200" dirty="0"/>
          </a:p>
        </p:txBody>
      </p:sp>
      <p:sp>
        <p:nvSpPr>
          <p:cNvPr id="16" name="Text 6"/>
          <p:cNvSpPr/>
          <p:nvPr/>
        </p:nvSpPr>
        <p:spPr>
          <a:xfrm>
            <a:off x="7485221" y="2661523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environmental impact of different materials.</a:t>
            </a:r>
            <a:endParaRPr lang="en-US" sz="1750" dirty="0"/>
          </a:p>
        </p:txBody>
      </p:sp>
      <p:sp>
        <p:nvSpPr>
          <p:cNvPr id="17" name="Text 7"/>
          <p:cNvSpPr/>
          <p:nvPr/>
        </p:nvSpPr>
        <p:spPr>
          <a:xfrm>
            <a:off x="10916126" y="34417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ESG Alignment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10830997" y="3932158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progress toward sustainability goals.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Benefits of Digital Twins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91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65260" y="27341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691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Visibility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Complete view of operations across global nodes.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365260" y="40694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73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Faster Decisions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73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Average reduction in response time to disruptions.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365260" y="54047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Savings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Typical reduction in expedited shipping costs.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280190" y="6697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365260" y="67400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017306" y="6697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Resilience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0173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Improved ability to withstand supply chain shocks.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744</Words>
  <Application>Microsoft Office PowerPoint</Application>
  <PresentationFormat>Custom</PresentationFormat>
  <Paragraphs>135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Alexandria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Kimberly Wiethoff</cp:lastModifiedBy>
  <cp:revision>3</cp:revision>
  <dcterms:created xsi:type="dcterms:W3CDTF">2025-03-24T16:26:59Z</dcterms:created>
  <dcterms:modified xsi:type="dcterms:W3CDTF">2026-06-02T20:58:26Z</dcterms:modified>
</cp:coreProperties>
</file>