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Kanit Light" panose="020B0604020202020204" charset="-34"/>
      <p:regular r:id="rId15"/>
    </p:embeddedFont>
    <p:embeddedFont>
      <p:font typeface="Martel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0669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Mastering Daily Stand-Ups Across Time Zones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64416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Synchronizing Agile practices when your team spans continents presents unique challenges. This guide offers practical solutions for maintaining effective daily stand-ups regardless of geographic distribution.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365E7600-C4F2-AE0A-C0AC-F736C584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9" y="4168546"/>
            <a:ext cx="7556421" cy="1387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FF20B3-9AE4-86C2-B09E-50A03A0EBA23}"/>
              </a:ext>
            </a:extLst>
          </p:cNvPr>
          <p:cNvSpPr txBox="1"/>
          <p:nvPr/>
        </p:nvSpPr>
        <p:spPr>
          <a:xfrm>
            <a:off x="793789" y="6005346"/>
            <a:ext cx="8026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#AgileTeams #DistributedAgile #RemoteScrum #DailyStandUp #AsynchronousStandUps #AgileBestPractices #ScrumMasterTips #ManagingProjectsTheAgileWay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80283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Addressing Common Challenges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Meeting Fatigue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37268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Limit stand-ups to 15 minutes max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Too Much Detail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050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Create guidelines for concise updates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31811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Inconsistent Participation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46049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 gentle accountability measures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9053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2002393"/>
            <a:ext cx="5890736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Measuring Effectiveness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8669" y="3142655"/>
            <a:ext cx="6369606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92%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2572822" y="4154805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Update Completion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8669" y="4635937"/>
            <a:ext cx="6369606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Percentage of team members providing daily updates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482007" y="3142655"/>
            <a:ext cx="6369725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11min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9276278" y="4154805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Average Duration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482007" y="4635937"/>
            <a:ext cx="636972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For synchronous stand-up meetings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78669" y="5770602"/>
            <a:ext cx="6369606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86%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2572822" y="6782753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Issue Resolution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78669" y="7263884"/>
            <a:ext cx="6369606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Blockers addressed within 24 hours of reporting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482007" y="5770602"/>
            <a:ext cx="6369725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3.5</a:t>
            </a:r>
            <a:endParaRPr lang="en-US" sz="5750" dirty="0"/>
          </a:p>
        </p:txBody>
      </p:sp>
      <p:sp>
        <p:nvSpPr>
          <p:cNvPr id="14" name="Text 11"/>
          <p:cNvSpPr/>
          <p:nvPr/>
        </p:nvSpPr>
        <p:spPr>
          <a:xfrm>
            <a:off x="9276278" y="6782753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Satisfaction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482007" y="7263884"/>
            <a:ext cx="636972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Average rating (out of 4) for stand-up effectiveness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67765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Keys to Long-Term Success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Regular retrospectives help refine your approach. Remain flexible as team composition changes. Remember that connection matters as much as information exchange.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8869"/>
            <a:ext cx="67702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Global Team Challenge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78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Time Zone Gaps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202662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Team members may be separated by 8+ hours, making simultaneous meetings difficult.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778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712244"/>
            <a:ext cx="30344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Communication Barriers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Different working hours can delay critical information sharing and problem solving.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15520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3499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Cohesion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8403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Distance makes building relationships and maintaining team spirit challenging.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5773"/>
            <a:ext cx="68094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Rotating Schedule Strategy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471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4747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Share the Burden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96513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Rotate meeting times weekly or bi-weekly. This prevents one region from always working outside normal hours.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7752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917752"/>
            <a:ext cx="31418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Create Rotation Calendar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817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Establish a predictable pattern: Week 1 – 8 AM PST, Week 2 – 8 AM GMT, Week 3 – 8 AM IST.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360789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5360789"/>
            <a:ext cx="3886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Communicate Schedule Clearly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85120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team calendars with time zone conversion to avoid confusion about meeting times.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72370"/>
            <a:ext cx="64017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Asynchronous Stand-Ups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821311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0687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Post Updates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5559147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Team members share daily progress in dedicated channels at their convenience.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3821311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0687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Review Others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5559147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Everyone reads updates from teammates when they start their day.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3821311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0687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Follow Up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559147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Address questions or blockers via thread comments or direct messages.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782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Technology Solutions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8271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86965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9050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Stand-Up Bots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395430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Geekbot, Standuply, and similar tools automate the collection of stand-up updates.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57003" y="38271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074" y="386965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94119" y="3905012"/>
            <a:ext cx="32176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Dedicated Slack Channels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94119" y="4395430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Create threads specifically for daily updates that persist for review.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5748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617369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6527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Wiki Pages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14314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Confluence or similar tools to document daily progress for team visibility.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57003" y="55748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74" y="561736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94119" y="56527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Video Snippets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94119" y="614314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Allow team members to record short video updates for more personal connection.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7377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Standardized Format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786658"/>
            <a:ext cx="9385221" cy="3705225"/>
          </a:xfrm>
          <a:prstGeom prst="roundRect">
            <a:avLst>
              <a:gd name="adj" fmla="val 257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59010" y="2794278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85943" y="2937986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Question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280321" y="2937986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Purpose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169968" y="2937986"/>
            <a:ext cx="24322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Example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459010" y="3444597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85943" y="3588306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What did you do yesterday?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8280321" y="3588306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Tracks progress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169968" y="3588306"/>
            <a:ext cx="24322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Completed user login feature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459010" y="4457819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85943" y="4601528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What will you do today?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8280321" y="4601528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Sets expectations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169968" y="4601528"/>
            <a:ext cx="24322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Starting password reset function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4459010" y="5471041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85943" y="5614749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Any blockers?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8280321" y="5614749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Identifies issues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169968" y="5614749"/>
            <a:ext cx="24322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Waiting for API credentials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8279"/>
            <a:ext cx="58750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Visual Status Indicators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5686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2651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✅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On Track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142298"/>
            <a:ext cx="284261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green indicators or checkmark emojis for tasks progressing normally.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684" y="255686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07474" y="2651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⚠️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At Risk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507474" y="3142298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yellow indicators for tasks that may face delays or complications.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08718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5182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🛑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Blocked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5672614"/>
            <a:ext cx="28426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red indicators for tasks that cannot proceed without intervention.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684" y="5087183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507474" y="5182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❓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Need Help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507474" y="5672614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Indicate when a team member requires assistance to proceed.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Summary Role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Daily Collection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6124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Gather all stand-up updates from synchronous and asynchronous sources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Distill Key Points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44269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Identify the essential information and actionable insights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Create Summary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9526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Document the team's progress, blockers, and next steps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Distribute Insights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9526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Share with the team and relevant stakeholders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73560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Maintaining Daily Momentum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6564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Alignment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033236"/>
            <a:ext cx="54521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Everyone understands the daily goals and progress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Consistent Rhythm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5455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Updates happen within each 24-hour cycle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22315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Dedicated Time Blocks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Team members reserve time specifically for stand-up activities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552</Words>
  <Application>Microsoft Office PowerPoint</Application>
  <PresentationFormat>Custom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Kanit Light</vt:lpstr>
      <vt:lpstr>Martel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2025-05-12T19:51:43Z</dcterms:created>
  <dcterms:modified xsi:type="dcterms:W3CDTF">2025-12-29T23:19:32Z</dcterms:modified>
</cp:coreProperties>
</file>