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Libre Baskerville" panose="02000000000000000000" pitchFamily="2" charset="0"/>
      <p:regular r:id="rId13"/>
    </p:embeddedFont>
    <p:embeddedFont>
      <p:font typeface="Open Sans" panose="020B0606030504020204" pitchFamily="34" charset="0"/>
      <p:regular r:id="rId14"/>
      <p:bold r:id="rId15"/>
    </p:embeddedFont>
    <p:embeddedFont>
      <p:font typeface="Open Sans Bold" panose="020B0806030504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8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3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Mastering the Art of Digital Marketing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Welcome to the future of marketing! With ever-evolving technology, digital marketing offers endless opportunities to connect with your audience and grow your business.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5616654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459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094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Embrace the power of digital marketing to connect with your audience, build your brand, and achieve your business goals. Stay curious, experiment, and adapt to the ever-changing digital landscape.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609"/>
            <a:ext cx="66722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Define Your Objectives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293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Goal Setting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1050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do you want to achieve? Increase brand awareness? Drive website traffic? Boost sales? Clearly defined goals will guide your efforts and make it easier to track progress.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557701"/>
            <a:ext cx="6244709" cy="4163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1068"/>
            <a:ext cx="60349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Know Your Audience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25159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2225159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 Your Target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069908"/>
            <a:ext cx="304121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Who are you trying to reach? Dive deep into your audience's demographics, preferences, and pain points to tailor your message and content for maximum impact.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225159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9116" y="22251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Market Research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2715578"/>
            <a:ext cx="304121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data and analytics to gather insights about your target audience. Explore their online behavior, interests, and buying patterns.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09219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17439" y="6092190"/>
            <a:ext cx="32049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Persona Development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6582608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detailed profiles of your ideal customers. This helps you understand their needs and develop strategies to address them.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875" y="561142"/>
            <a:ext cx="5085398" cy="635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Content is King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75" y="1501735"/>
            <a:ext cx="508516" cy="5085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1875" y="2213610"/>
            <a:ext cx="254269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Blog Posts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11875" y="2653546"/>
            <a:ext cx="3707606" cy="1626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valuable insights, industry trends, and practical tips to educate and engage your audience. Optimize posts with relevant keywords for better SEO.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519" y="1501735"/>
            <a:ext cx="508516" cy="5085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4519" y="2213610"/>
            <a:ext cx="254269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Videos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724519" y="2653546"/>
            <a:ext cx="3707606" cy="1626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engaging video content to showcase products, services, or tutorials. Leverage popular platforms like YouTube and TikTok to reach wider audiences.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75" y="4890135"/>
            <a:ext cx="508516" cy="5085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1875" y="5602010"/>
            <a:ext cx="254269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Infographics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11875" y="6041946"/>
            <a:ext cx="3707606" cy="1626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 data and complex information into visually appealing graphics to increase understanding and engagement. Share these on social media and your website.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4366" y="555665"/>
            <a:ext cx="4603075" cy="575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SEO Optimization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909042" y="1407081"/>
            <a:ext cx="22860" cy="6266855"/>
          </a:xfrm>
          <a:prstGeom prst="roundRect">
            <a:avLst>
              <a:gd name="adj" fmla="val 120817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04721" y="1809750"/>
            <a:ext cx="644366" cy="22860"/>
          </a:xfrm>
          <a:prstGeom prst="roundRect">
            <a:avLst>
              <a:gd name="adj" fmla="val 120817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3363" y="1614130"/>
            <a:ext cx="414218" cy="41421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58857" y="1683068"/>
            <a:ext cx="123230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1933099" y="1591151"/>
            <a:ext cx="230147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Keyword Research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933099" y="1989177"/>
            <a:ext cx="6566535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the terms and phrases your target audience uses when searching for products or services. Utilize tools like Google Keyword Planner to find the most relevant keywords.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1104721" y="3643313"/>
            <a:ext cx="644366" cy="22860"/>
          </a:xfrm>
          <a:prstGeom prst="roundRect">
            <a:avLst>
              <a:gd name="adj" fmla="val 120817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13363" y="3447693"/>
            <a:ext cx="414218" cy="41421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35402" y="3516630"/>
            <a:ext cx="170140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1933099" y="3424714"/>
            <a:ext cx="2691646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On-Page Optimization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1933099" y="3822740"/>
            <a:ext cx="6566535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Optimize your website's content, meta descriptions, and titles with targeted keywords to improve your search engine rankings.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1104721" y="5182433"/>
            <a:ext cx="644366" cy="22860"/>
          </a:xfrm>
          <a:prstGeom prst="roundRect">
            <a:avLst>
              <a:gd name="adj" fmla="val 120817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13363" y="4986814"/>
            <a:ext cx="414218" cy="41421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35402" y="5055751"/>
            <a:ext cx="170140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1933099" y="4963835"/>
            <a:ext cx="2717840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Off-Page Optimization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1933099" y="5361861"/>
            <a:ext cx="6566535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building high-quality backlinks from reputable websites to enhance your site's authority and improve your search ranking.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1104721" y="6721554"/>
            <a:ext cx="644366" cy="22860"/>
          </a:xfrm>
          <a:prstGeom prst="roundRect">
            <a:avLst>
              <a:gd name="adj" fmla="val 120817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13363" y="6525935"/>
            <a:ext cx="414218" cy="41421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839688" y="6594872"/>
            <a:ext cx="161568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150" dirty="0"/>
          </a:p>
        </p:txBody>
      </p:sp>
      <p:sp>
        <p:nvSpPr>
          <p:cNvPr id="23" name="Text 20"/>
          <p:cNvSpPr/>
          <p:nvPr/>
        </p:nvSpPr>
        <p:spPr>
          <a:xfrm>
            <a:off x="1933099" y="6502956"/>
            <a:ext cx="2490787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Mobile Optimization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1933099" y="6900982"/>
            <a:ext cx="6566535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your website is fully responsive and optimized for mobile devices. Google prioritizes mobile-friendly sites in search results.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9604"/>
            <a:ext cx="100236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Harness the Power of Social Media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802011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010870"/>
            <a:ext cx="30851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Data-Driven Strategy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501289"/>
            <a:ext cx="63512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key metrics like engagement, reach, and conversions to understand what resonates with your audience. Use this data to refine your strategy.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1802011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010870"/>
            <a:ext cx="30888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Influencer Marketing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501289"/>
            <a:ext cx="63513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 with influencers in your industry to reach new audiences and build brand awareness. Select influencers who align with your brand values and target audience.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0076" y="479346"/>
            <a:ext cx="4358283" cy="544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Email Marketing</a:t>
            </a:r>
            <a:endParaRPr lang="en-US" sz="3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773" y="1372791"/>
            <a:ext cx="1659493" cy="156198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3823" y="2187535"/>
            <a:ext cx="97155" cy="34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966573" y="2017633"/>
            <a:ext cx="1434941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List Building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4835843" y="2947035"/>
            <a:ext cx="9140904" cy="11430"/>
          </a:xfrm>
          <a:prstGeom prst="roundRect">
            <a:avLst>
              <a:gd name="adj" fmla="val 228783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026" y="2978348"/>
            <a:ext cx="3318986" cy="156198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95368" y="3584972"/>
            <a:ext cx="134183" cy="34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5796320" y="3292078"/>
            <a:ext cx="2179082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Segmentation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5796320" y="3668911"/>
            <a:ext cx="8049697" cy="557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Categorize your email list based on demographics, preferences, or engagement to personalize your messaging and increase relevance.</a:t>
            </a:r>
            <a:endParaRPr lang="en-US" sz="1350" dirty="0"/>
          </a:p>
        </p:txBody>
      </p:sp>
      <p:sp>
        <p:nvSpPr>
          <p:cNvPr id="11" name="Shape 7"/>
          <p:cNvSpPr/>
          <p:nvPr/>
        </p:nvSpPr>
        <p:spPr>
          <a:xfrm>
            <a:off x="5665589" y="4552593"/>
            <a:ext cx="8311158" cy="11430"/>
          </a:xfrm>
          <a:prstGeom prst="roundRect">
            <a:avLst>
              <a:gd name="adj" fmla="val 228783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79" y="4583906"/>
            <a:ext cx="4978479" cy="156198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95368" y="5190530"/>
            <a:ext cx="134183" cy="34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6626066" y="4897636"/>
            <a:ext cx="2557939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Automated Campaigns</a:t>
            </a:r>
            <a:endParaRPr lang="en-US" sz="1700" dirty="0"/>
          </a:p>
        </p:txBody>
      </p:sp>
      <p:sp>
        <p:nvSpPr>
          <p:cNvPr id="15" name="Text 10"/>
          <p:cNvSpPr/>
          <p:nvPr/>
        </p:nvSpPr>
        <p:spPr>
          <a:xfrm>
            <a:off x="6626066" y="5274469"/>
            <a:ext cx="7219950" cy="557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up automated email sequences based on user actions, such as welcome emails, abandoned cart reminders, or post-purchase follow-ups.</a:t>
            </a:r>
            <a:endParaRPr lang="en-US" sz="1350" dirty="0"/>
          </a:p>
        </p:txBody>
      </p:sp>
      <p:sp>
        <p:nvSpPr>
          <p:cNvPr id="16" name="Shape 11"/>
          <p:cNvSpPr/>
          <p:nvPr/>
        </p:nvSpPr>
        <p:spPr>
          <a:xfrm>
            <a:off x="6495336" y="6158151"/>
            <a:ext cx="7481411" cy="11430"/>
          </a:xfrm>
          <a:prstGeom prst="roundRect">
            <a:avLst>
              <a:gd name="adj" fmla="val 228783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33" y="6189464"/>
            <a:ext cx="6637973" cy="156198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898821" y="6796088"/>
            <a:ext cx="127397" cy="34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7455813" y="6363772"/>
            <a:ext cx="2179082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Personalization</a:t>
            </a:r>
            <a:endParaRPr lang="en-US" sz="1700" dirty="0"/>
          </a:p>
        </p:txBody>
      </p:sp>
      <p:sp>
        <p:nvSpPr>
          <p:cNvPr id="20" name="Text 14"/>
          <p:cNvSpPr/>
          <p:nvPr/>
        </p:nvSpPr>
        <p:spPr>
          <a:xfrm>
            <a:off x="7455813" y="6740604"/>
            <a:ext cx="6390203" cy="836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 email content to individual recipients based on their interests and behaviors. Use dynamic content to personalize subject lines, greetings, and offers.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8030" y="670084"/>
            <a:ext cx="5040868" cy="590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Data-Driven Insights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148030" y="1638776"/>
            <a:ext cx="3768566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100%</a:t>
            </a:r>
            <a:endParaRPr lang="en-US" sz="4900" dirty="0"/>
          </a:p>
        </p:txBody>
      </p:sp>
      <p:sp>
        <p:nvSpPr>
          <p:cNvPr id="5" name="Text 2"/>
          <p:cNvSpPr/>
          <p:nvPr/>
        </p:nvSpPr>
        <p:spPr>
          <a:xfrm>
            <a:off x="6850618" y="2498765"/>
            <a:ext cx="2363272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Tracking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148030" y="2907506"/>
            <a:ext cx="3768566" cy="1512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key performance indicators (KPIs) to measure the success of your campaigns. Track metrics like website traffic, conversion rates, and social media engagement.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10200084" y="1638776"/>
            <a:ext cx="3768685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200%</a:t>
            </a:r>
            <a:endParaRPr lang="en-US" sz="4900" dirty="0"/>
          </a:p>
        </p:txBody>
      </p:sp>
      <p:sp>
        <p:nvSpPr>
          <p:cNvPr id="8" name="Text 5"/>
          <p:cNvSpPr/>
          <p:nvPr/>
        </p:nvSpPr>
        <p:spPr>
          <a:xfrm>
            <a:off x="10902791" y="2498765"/>
            <a:ext cx="2363272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Analysis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0200084" y="2907506"/>
            <a:ext cx="3768685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Analyze data to identify trends, patterns, and areas for improvement. Understand what resonates with your audience and adjust your strategies accordingly.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173998" y="5081111"/>
            <a:ext cx="3768685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300%</a:t>
            </a:r>
            <a:endParaRPr lang="en-US" sz="4900" dirty="0"/>
          </a:p>
        </p:txBody>
      </p:sp>
      <p:sp>
        <p:nvSpPr>
          <p:cNvPr id="11" name="Text 8"/>
          <p:cNvSpPr/>
          <p:nvPr/>
        </p:nvSpPr>
        <p:spPr>
          <a:xfrm>
            <a:off x="8876705" y="5941100"/>
            <a:ext cx="2363272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Optimization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8173998" y="6349841"/>
            <a:ext cx="3768685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data-driven insights to optimize your campaigns and improve performance. Continuously test and refine your strategies to maximize results.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954" y="612458"/>
            <a:ext cx="5557480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 Fast and Adapt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54" y="1640562"/>
            <a:ext cx="1111448" cy="19921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22778" y="1862852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Stay Informed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22778" y="2343507"/>
            <a:ext cx="6143268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Continuously research the latest trends, algorithm updates, and customer preferences in the digital marketing world. Stay ahead of the curve.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54" y="3632716"/>
            <a:ext cx="1111448" cy="19921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22778" y="3855006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Experiment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22778" y="4335661"/>
            <a:ext cx="6143268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Don't be afraid to try new things and experiment with different strategies. Embrace innovation and embrace what works best for your audience.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54" y="5624870"/>
            <a:ext cx="1111448" cy="19921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22778" y="5847159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22778" y="6327815"/>
            <a:ext cx="6143268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willing to adapt your strategies based on data-driven insights and changing market conditions. Stay nimble and flexible to thrive in the dynamic digital landscape.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Custom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Libre Baskerville</vt:lpstr>
      <vt:lpstr>Open Sans Medium</vt:lpstr>
      <vt:lpstr>Arial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2025-02-03T18:02:10Z</dcterms:created>
  <dcterms:modified xsi:type="dcterms:W3CDTF">2025-02-03T18:03:32Z</dcterms:modified>
</cp:coreProperties>
</file>