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Bitter Medium" panose="020B0604020202020204" charset="0"/>
      <p:regular r:id="rId13"/>
    </p:embeddedFont>
    <p:embeddedFont>
      <p:font typeface="Open Sans" panose="020B0606030504020204" pitchFamily="34" charset="0"/>
      <p:regular r:id="rId14"/>
      <p:bold r:id="rId15"/>
    </p:embeddedFont>
    <p:embeddedFont>
      <p:font typeface="Open Sans Bold" panose="020B0806030504020204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929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4748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Breaking the "5 Years Experience" Barrier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0520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Ever found the perfect job only to see "Must have 5+ years in [specific tech]"?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48615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 a seasoned project manager, you know PM skills are universal across technologies.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46711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Here's how to land that job even when you don't check every box.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6102072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903684" y="6234708"/>
            <a:ext cx="14311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kern="0" spc="-36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9" name="Text 6"/>
          <p:cNvSpPr/>
          <p:nvPr/>
        </p:nvSpPr>
        <p:spPr>
          <a:xfrm>
            <a:off x="1270040" y="6085165"/>
            <a:ext cx="2892623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7829" y="873800"/>
            <a:ext cx="5198864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kern="0" spc="-123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Take Action Today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727829" y="1939409"/>
            <a:ext cx="3688199" cy="686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kern="0" spc="-1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5400" dirty="0"/>
          </a:p>
        </p:txBody>
      </p:sp>
      <p:sp>
        <p:nvSpPr>
          <p:cNvPr id="5" name="Text 2"/>
          <p:cNvSpPr/>
          <p:nvPr/>
        </p:nvSpPr>
        <p:spPr>
          <a:xfrm>
            <a:off x="1116330" y="2885361"/>
            <a:ext cx="2911078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Reframe Your Experience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727829" y="3334822"/>
            <a:ext cx="3688199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Focus on outcomes and transferable skills in your resume and cover letter.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4727853" y="1939409"/>
            <a:ext cx="3688318" cy="686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kern="0" spc="-1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5400" dirty="0"/>
          </a:p>
        </p:txBody>
      </p:sp>
      <p:sp>
        <p:nvSpPr>
          <p:cNvPr id="8" name="Text 5"/>
          <p:cNvSpPr/>
          <p:nvPr/>
        </p:nvSpPr>
        <p:spPr>
          <a:xfrm>
            <a:off x="5272326" y="2885361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Build Knowledge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4727853" y="3334822"/>
            <a:ext cx="3688318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Take a quick course in the required technology to show initiative.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2727841" y="4728091"/>
            <a:ext cx="3688199" cy="686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400"/>
              </a:lnSpc>
              <a:buNone/>
            </a:pPr>
            <a:r>
              <a:rPr lang="en-US" sz="5400" kern="0" spc="-1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5400" dirty="0"/>
          </a:p>
        </p:txBody>
      </p:sp>
      <p:sp>
        <p:nvSpPr>
          <p:cNvPr id="11" name="Text 8"/>
          <p:cNvSpPr/>
          <p:nvPr/>
        </p:nvSpPr>
        <p:spPr>
          <a:xfrm>
            <a:off x="3272195" y="5674042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000" kern="0" spc="-61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Network Directly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2727841" y="6123503"/>
            <a:ext cx="3688199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Bypass ATS by connecting with hiring managers and seeking referrals.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27829" y="7022902"/>
            <a:ext cx="7688342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Don't let "5 years experience" requirements hold you back from your perfect role.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068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Why Companies Fixate on Tech Experience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878860" y="316218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Easy Filtering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610094"/>
            <a:ext cx="2927747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Companies use specific tech requirements to filter candidates in ATS systems, even if it's not a true success indicator.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119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770537" y="316218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119676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Assumed Faster Onboarding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964424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believe onboarding will be quicker with tool familiarity, though strong PMs adapt rapidly.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90657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878860" y="594907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906572"/>
            <a:ext cx="34706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Misunderstanding PM Skills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39699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Many don't realize PM skills are technology-agnostic, focusing on leadership and execution.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47418"/>
            <a:ext cx="70474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Highlight Transferable Skills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29635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530793"/>
            <a:ext cx="31736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Reframe Your Experience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021211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"I've successfully led large-scale cloud transformation projects, including Azure migrations, and the same principles apply to AWS."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296358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919901" y="2530793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Focus on Implementation Skills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37554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"While I haven't managed Guidewire implementations, I have led multiple enterprise software rollouts."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296972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028224" y="55314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Emphasize Leadership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021824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 that technology is just a tool—what matters is your ability to lead people, processes, and strategy.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386"/>
            <a:ext cx="717565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Focus on Business Outcomes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231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Instead of Saying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0428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haven't worked with AWS before."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7126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don't have experience with Workday."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2231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Say This Instead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380428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led cloud transformation projects that improved efficiency by 20% and reduced costs by $1M."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73416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"I managed enterprise HR system implementations, ensuring seamless adoption and data integrity."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91919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Start resume bullet points with business impact first, then tie it to the technology.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093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Leverage Cross-Functional Leadership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26707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060865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Engineer Collaboration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905613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Highlight how you've worked effectively with technical specialists to execute projects.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326707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4060865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System Transitions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4905613"/>
            <a:ext cx="22920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Emphasize experience leading teams through new system rollouts and migrations.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326707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4060865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Risk Management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4551283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Showcase your handling of risk, stakeholder expectations, and change management.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94616"/>
            <a:ext cx="866334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Demonstrate Continuous Learning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23999"/>
            <a:ext cx="4120753" cy="226814"/>
          </a:xfrm>
          <a:prstGeom prst="roundRect">
            <a:avLst>
              <a:gd name="adj" fmla="val 4200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93790" y="58909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Take Relevant Courses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381393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Complete AWS Cloud Practitioner or Azure Fundamentals training to show initiative.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54704" y="4983718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54704" y="5550694"/>
            <a:ext cx="33386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Get Adjacent Certifications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041112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Earn certifications in technology-adjacent skills like FinOps or Cybersecurity.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715738" y="4643557"/>
            <a:ext cx="4120872" cy="226814"/>
          </a:xfrm>
          <a:prstGeom prst="roundRect">
            <a:avLst>
              <a:gd name="adj" fmla="val 42003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9715738" y="5210532"/>
            <a:ext cx="32941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Complete Platform Badges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5700951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Finish Trailhead badges for Salesforce or intro courses on Workday or Guidewire.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8549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Bypass ATS Filters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13443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3612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Connect Directly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2851666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Reach out to hiring managers on LinkedIn to express interest beyond the job posting.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804285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Seek Referrals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52151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 for recommendations from current employees, as companies prioritize internal referrals.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474137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70095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Engage Recruiters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191369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Explain to recruiters how your experience aligns, even without checking every box.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735" y="581144"/>
            <a:ext cx="6779895" cy="660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kern="0" spc="-125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Craft Your LinkedIn Outreach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1056680" y="1902023"/>
            <a:ext cx="12833985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 [Hiring Manager], I came across the [Senior PM Role] and am very interested. I've successfully led cloud transformation projects in Azure and have a strong background in Agile program management. I'd love to chat about how my expertise in driving large-scale IT initiatives aligns with your team's needs. Can we connect?</a:t>
            </a:r>
            <a:endParaRPr lang="en-US" sz="1650" dirty="0"/>
          </a:p>
        </p:txBody>
      </p:sp>
      <p:sp>
        <p:nvSpPr>
          <p:cNvPr id="4" name="Shape 2"/>
          <p:cNvSpPr/>
          <p:nvPr/>
        </p:nvSpPr>
        <p:spPr>
          <a:xfrm>
            <a:off x="739735" y="1664256"/>
            <a:ext cx="22860" cy="1489948"/>
          </a:xfrm>
          <a:prstGeom prst="rect">
            <a:avLst/>
          </a:prstGeom>
          <a:solidFill>
            <a:srgbClr val="D2600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2105978" y="4969788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Show Interest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739735" y="5426750"/>
            <a:ext cx="4008239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Mention the specific role that caught your attention.</a:t>
            </a:r>
            <a:endParaRPr lang="en-US" sz="16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646" y="3391972"/>
            <a:ext cx="4288988" cy="428898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5678210" y="5080635"/>
            <a:ext cx="316230" cy="395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2450" kern="0" spc="-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450" dirty="0"/>
          </a:p>
        </p:txBody>
      </p:sp>
      <p:sp>
        <p:nvSpPr>
          <p:cNvPr id="9" name="Text 6"/>
          <p:cNvSpPr/>
          <p:nvPr/>
        </p:nvSpPr>
        <p:spPr>
          <a:xfrm>
            <a:off x="9776579" y="3902869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Highlight Relevance</a:t>
            </a:r>
            <a:endParaRPr lang="en-US" sz="2050" dirty="0"/>
          </a:p>
        </p:txBody>
      </p:sp>
      <p:sp>
        <p:nvSpPr>
          <p:cNvPr id="10" name="Text 7"/>
          <p:cNvSpPr/>
          <p:nvPr/>
        </p:nvSpPr>
        <p:spPr>
          <a:xfrm>
            <a:off x="9776579" y="4359831"/>
            <a:ext cx="4114086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Briefly note your most relevant experience.</a:t>
            </a:r>
            <a:endParaRPr lang="en-US" sz="1650" dirty="0"/>
          </a:p>
        </p:txBody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646" y="3391972"/>
            <a:ext cx="4288988" cy="4288988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8119824" y="4187190"/>
            <a:ext cx="316230" cy="395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2450" kern="0" spc="-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9"/>
          <p:cNvSpPr/>
          <p:nvPr/>
        </p:nvSpPr>
        <p:spPr>
          <a:xfrm>
            <a:off x="9776579" y="6036707"/>
            <a:ext cx="2641997" cy="330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Request Connection</a:t>
            </a:r>
            <a:endParaRPr lang="en-US" sz="2050" dirty="0"/>
          </a:p>
        </p:txBody>
      </p:sp>
      <p:sp>
        <p:nvSpPr>
          <p:cNvPr id="14" name="Text 10"/>
          <p:cNvSpPr/>
          <p:nvPr/>
        </p:nvSpPr>
        <p:spPr>
          <a:xfrm>
            <a:off x="9776579" y="6493669"/>
            <a:ext cx="4114086" cy="67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Ask for a conversation about alignment with their needs.</a:t>
            </a:r>
            <a:endParaRPr lang="en-US" sz="1650" dirty="0"/>
          </a:p>
        </p:txBody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646" y="3391972"/>
            <a:ext cx="4288988" cy="428898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672864" y="6748463"/>
            <a:ext cx="316230" cy="3952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2450" kern="0" spc="-5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4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8446"/>
            <a:ext cx="1008364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You Are More Than a List of Technologies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060853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676882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287667"/>
            <a:ext cx="23242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Leadership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778085"/>
            <a:ext cx="23242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Strong leadership skills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380899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424476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3878580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36512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Strategy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141708"/>
            <a:ext cx="426922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Strategic mindset aligning IT with business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4744522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788098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773" y="524220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7509272" y="50149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Execution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5505331"/>
            <a:ext cx="438852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Ability to manage teams, budgets, and risks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35019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Companies that only hire based on years in specific tech miss out on great leaders.</a:t>
            </a:r>
            <a:endParaRPr lang="en-US" sz="1750" dirty="0"/>
          </a:p>
        </p:txBody>
      </p:sp>
      <p:sp>
        <p:nvSpPr>
          <p:cNvPr id="18" name="Text 13"/>
          <p:cNvSpPr/>
          <p:nvPr/>
        </p:nvSpPr>
        <p:spPr>
          <a:xfrm>
            <a:off x="793790" y="696825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Don't let a missing keyword stop you from applying.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650</Words>
  <Application>Microsoft Office PowerPoint</Application>
  <PresentationFormat>Custom</PresentationFormat>
  <Paragraphs>96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Open Sans Medium</vt:lpstr>
      <vt:lpstr>Open Sans Bold</vt:lpstr>
      <vt:lpstr>Bitter Medium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2025-03-14T18:28:53Z</dcterms:created>
  <dcterms:modified xsi:type="dcterms:W3CDTF">2025-03-14T18:39:13Z</dcterms:modified>
</cp:coreProperties>
</file>