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85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36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2081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Getting Started in AI: Beginner-Friendly Certifications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18731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Artificial Intelligence is transforming industries across the board. The path to learning AI doesn't have to be overwhelming.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1682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Let's explore top beginner-friendly AI certifications that require little to no prior experience.</a:t>
            </a:r>
            <a:endParaRPr lang="en-US" sz="1750" dirty="0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6D589636-35B8-EAF6-6DC8-13BBAF36E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5149224"/>
            <a:ext cx="4338518" cy="799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230E4B-F4DF-26C3-A3CA-65BD2D8FF43E}"/>
              </a:ext>
            </a:extLst>
          </p:cNvPr>
          <p:cNvSpPr txBox="1"/>
          <p:nvPr/>
        </p:nvSpPr>
        <p:spPr>
          <a:xfrm>
            <a:off x="6280190" y="6079071"/>
            <a:ext cx="8350210" cy="1211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#ArtificialIntelligence #AIForBusiness #AILeadership #DigitalTransformation #FutureOfWork #CareerGrowth #Upskilling #AIcertification #MachineLearningBasics #CloudComputing #TechLeadership #Innovation #ProjectManagement #AgileLeadership #ManagingProjectsTheAgileWay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71660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Benefits of AI Certification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7289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Entry Point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430732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Get your foot in the door of a growing field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C8CA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7289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Common Language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37117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Speak confidently about AI concepts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C8CA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7289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Career Network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362116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Connect with other AI professionals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C8CA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Career Growth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394906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Build foundation for advanced learning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409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No Technical Background Required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2320052"/>
            <a:ext cx="1104424" cy="13252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913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Complete Beginner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5128" y="301847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Start with zero technical knowledge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3" y="3645337"/>
            <a:ext cx="1104424" cy="13252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3866198"/>
            <a:ext cx="2763560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Learn Fundamentals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95128" y="434375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Understand key AI concepts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473" y="4970621"/>
            <a:ext cx="1104424" cy="13252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519148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Apply Knowledge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95128" y="5669042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See how AI fits in your field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473" y="6295906"/>
            <a:ext cx="1104424" cy="1325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95128" y="6516767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Earn Certification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7695128" y="699432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Validate your new skills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7001"/>
            <a:ext cx="84820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Learning Platform Comparison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29408"/>
            <a:ext cx="2495074" cy="154197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572351" y="19294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Coursera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3572351" y="2419826"/>
            <a:ext cx="10264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Hosts IBM AI Foundations and Andrew Ng's AI For Everyone. Structured courses with certificates.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925014"/>
            <a:ext cx="2495074" cy="154197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572351" y="3925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edX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3572351" y="4415433"/>
            <a:ext cx="10264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Features IBM's Introduction to AI. Academic-style content with completion certificates.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920621"/>
            <a:ext cx="2495074" cy="154197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572351" y="59206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Microsoft Learn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3572351" y="6411039"/>
            <a:ext cx="10264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Home to AI-900 certification. Interactive modules with hands-on labs.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51585"/>
            <a:ext cx="826829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AI Certification Growth Trends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413873"/>
            <a:ext cx="45224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1M+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446967" y="3445669"/>
            <a:ext cx="32159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Elements of AI Learners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936087"/>
            <a:ext cx="45224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Global participants in this free course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656421" y="2413873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63%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6453307" y="3445669"/>
            <a:ext cx="29286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Career Advancement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656421" y="3936087"/>
            <a:ext cx="4522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Professionals reporting career benefits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3225046" y="5092779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37%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4068723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Salary Increase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3225046" y="6614993"/>
            <a:ext cx="4522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Average boost after AI certification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57908"/>
            <a:ext cx="100672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Start Your AI Learning Journey Today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66286"/>
            <a:ext cx="2460308" cy="24603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168" y="2666286"/>
            <a:ext cx="2460308" cy="2460308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927" y="2666286"/>
            <a:ext cx="2460427" cy="246042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6805" y="2666286"/>
            <a:ext cx="2460308" cy="2460308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8564" y="2666286"/>
            <a:ext cx="2460427" cy="2460427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793790" y="552783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You don't need a PhD or programming background to get started with AI. These beginner-level certifications will demystify complex topics and boost your confidence.</a:t>
            </a:r>
            <a:endParaRPr lang="en-US" sz="1750" dirty="0"/>
          </a:p>
        </p:txBody>
      </p:sp>
      <p:sp>
        <p:nvSpPr>
          <p:cNvPr id="9" name="Text 2"/>
          <p:cNvSpPr/>
          <p:nvPr/>
        </p:nvSpPr>
        <p:spPr>
          <a:xfrm>
            <a:off x="793790" y="650879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Choose the path that fits your goals and take the first step into the future of technology.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86983"/>
            <a:ext cx="866513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Why Consider AI Certifications?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5359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4578429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4613791"/>
            <a:ext cx="29286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Career Advancement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5104209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Open doors to roles in data, cloud, and automation.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457003" y="45359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074" y="4578429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94119" y="4613791"/>
            <a:ext cx="363652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Demystify Complex Topics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8194119" y="5104209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Break down AI concepts into understandable components.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62836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6326148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6361509"/>
            <a:ext cx="28552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Industry Recognition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851928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Gain credentials valued by employers worldwide.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457003" y="62836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074" y="6326148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94119" y="6361509"/>
            <a:ext cx="48150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No Technical Background Required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8194119" y="6851928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Many certifications are designed for complete beginners.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3744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Microsoft Azure AI Fundamentals (AI-900)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951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14624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Target Audience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920014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Beginners, business stakeholders, and aspiring AI professionals.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1951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06301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Key Topics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920014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AI workloads, machine learning basics, Azure AI tools.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69969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14624" y="5704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Benefits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19482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Globally recognized certification that introduces core AI concepts.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6797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Google Cloud Digital Leader Certification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62569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419481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Cloud Integration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5264229"/>
            <a:ext cx="23298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Learn how AI and ML work within Google Cloud Platform.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493" y="362569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93493" y="4419481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Enterprise Focus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893493" y="4909899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Understand AI applications in business environments.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6795" y="362569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06795" y="4419481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No Prerequisites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06795" y="4909899"/>
            <a:ext cx="23298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No technical background required to start.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35981"/>
            <a:ext cx="887551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IBM AI Foundations for Everyone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117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Platform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9288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Hosted on Coursera and developed by IBM.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5825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Audience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516374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Non-technical users, team leaders, and business professionals.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4117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Learning Outcomes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399288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Core AI concepts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43507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Ethical implications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487727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Real-world use cases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0081"/>
            <a:ext cx="81542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AI For Everyone by Andrew Ng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330" y="3666649"/>
            <a:ext cx="7825621" cy="782562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456" y="6217087"/>
            <a:ext cx="382667" cy="478393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330" y="3666649"/>
            <a:ext cx="7825621" cy="7825621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631" y="4628912"/>
            <a:ext cx="382667" cy="478393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2330" y="3666649"/>
            <a:ext cx="7825621" cy="7825621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6745" y="4628912"/>
            <a:ext cx="382667" cy="478393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2330" y="3666649"/>
            <a:ext cx="7825621" cy="7825621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4920" y="6217087"/>
            <a:ext cx="382667" cy="478393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878919" y="34460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AI Concepts</a:t>
            </a:r>
            <a:endParaRPr lang="en-US" sz="2200" dirty="0"/>
          </a:p>
        </p:txBody>
      </p:sp>
      <p:sp>
        <p:nvSpPr>
          <p:cNvPr id="12" name="Text 2"/>
          <p:cNvSpPr/>
          <p:nvPr/>
        </p:nvSpPr>
        <p:spPr>
          <a:xfrm>
            <a:off x="793790" y="3936444"/>
            <a:ext cx="30054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Clear explanations of fundamental AI principles.</a:t>
            </a:r>
            <a:endParaRPr lang="en-US" sz="1750" dirty="0"/>
          </a:p>
        </p:txBody>
      </p:sp>
      <p:sp>
        <p:nvSpPr>
          <p:cNvPr id="13" name="Text 3"/>
          <p:cNvSpPr/>
          <p:nvPr/>
        </p:nvSpPr>
        <p:spPr>
          <a:xfrm>
            <a:off x="4224576" y="1812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Business Strategy</a:t>
            </a:r>
            <a:endParaRPr lang="en-US" sz="2200" dirty="0"/>
          </a:p>
        </p:txBody>
      </p:sp>
      <p:sp>
        <p:nvSpPr>
          <p:cNvPr id="14" name="Text 4"/>
          <p:cNvSpPr/>
          <p:nvPr/>
        </p:nvSpPr>
        <p:spPr>
          <a:xfrm>
            <a:off x="4139446" y="2302907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Strategic insights for implementing AI in organizations.</a:t>
            </a:r>
            <a:endParaRPr lang="en-US" sz="1750" dirty="0"/>
          </a:p>
        </p:txBody>
      </p:sp>
      <p:sp>
        <p:nvSpPr>
          <p:cNvPr id="15" name="Text 5"/>
          <p:cNvSpPr/>
          <p:nvPr/>
        </p:nvSpPr>
        <p:spPr>
          <a:xfrm>
            <a:off x="7570351" y="1812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Target Audience</a:t>
            </a:r>
            <a:endParaRPr lang="en-US" sz="2200" dirty="0"/>
          </a:p>
        </p:txBody>
      </p:sp>
      <p:sp>
        <p:nvSpPr>
          <p:cNvPr id="16" name="Text 6"/>
          <p:cNvSpPr/>
          <p:nvPr/>
        </p:nvSpPr>
        <p:spPr>
          <a:xfrm>
            <a:off x="7485221" y="2302907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Executives, managers, marketers, and curious minds.</a:t>
            </a:r>
            <a:endParaRPr lang="en-US" sz="1750" dirty="0"/>
          </a:p>
        </p:txBody>
      </p:sp>
      <p:sp>
        <p:nvSpPr>
          <p:cNvPr id="17" name="Text 7"/>
          <p:cNvSpPr/>
          <p:nvPr/>
        </p:nvSpPr>
        <p:spPr>
          <a:xfrm>
            <a:off x="10916126" y="38089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Accessibility</a:t>
            </a:r>
            <a:endParaRPr lang="en-US" sz="2200" dirty="0"/>
          </a:p>
        </p:txBody>
      </p:sp>
      <p:sp>
        <p:nvSpPr>
          <p:cNvPr id="18" name="Text 8"/>
          <p:cNvSpPr/>
          <p:nvPr/>
        </p:nvSpPr>
        <p:spPr>
          <a:xfrm>
            <a:off x="10902553" y="4299347"/>
            <a:ext cx="286250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No math or coding required.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930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Introduction to Artificial Intelligence (edX – IBM)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2450783"/>
            <a:ext cx="30480" cy="5085636"/>
          </a:xfrm>
          <a:prstGeom prst="roundRect">
            <a:avLst>
              <a:gd name="adj" fmla="val 312558"/>
            </a:avLst>
          </a:prstGeom>
          <a:solidFill>
            <a:srgbClr val="C8CA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73612" y="269069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8CA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93790" y="24507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493288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83011" y="25286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AI Fundamentals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2183011" y="3019068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Learn basic AI terminology and concepts.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1273612" y="4075509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8CA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793790" y="38355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878104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83011" y="3913465"/>
            <a:ext cx="366010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AI vs. ML vs. Deep Learning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183011" y="4403884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Understand the differences between related technologies.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273612" y="546032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8CA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793790" y="522041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262920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83011" y="5298281"/>
            <a:ext cx="29978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Applications &amp; Trends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183011" y="5788700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Explore how AI is used across industries.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1273612" y="684514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8CA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793790" y="660523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647736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2183011" y="6683097"/>
            <a:ext cx="28847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Ethics &amp; Implications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2183011" y="717351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Consider the societal impact of AI technologies.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Elements of AI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Global Reach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31288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Available in multiple languages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C8CA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Massive Adoption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31147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Used by over 1 million learners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C8CA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Academic Quality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328112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Created by University of Helsinki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C8CA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21899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Free Access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2189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No cost to participate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5810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Choosing the Right Certification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15828"/>
            <a:ext cx="7556421" cy="4355544"/>
          </a:xfrm>
          <a:prstGeom prst="roundRect">
            <a:avLst>
              <a:gd name="adj" fmla="val 218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287810" y="2823448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514624" y="296715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If you're a...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9024" y="296715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Consider starting with...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7810" y="3473767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514624" y="3617476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Business professional or manager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289024" y="3617476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AI-900 or AI For Everyone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810" y="4486989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514624" y="463069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Student or career switcher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9024" y="4630698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Elements of AI or IBM AI Foundations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6287810" y="5500211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6514624" y="564392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Focused on cloud platforms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0289024" y="5643920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AI-900 (Azure) or Google Cloud Digital Leader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6287810" y="6513433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6514624" y="6657142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Interested in free options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10289024" y="6657142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Elements of AI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628</Words>
  <Application>Microsoft Office PowerPoint</Application>
  <PresentationFormat>Custom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Funnel Sans</vt:lpstr>
      <vt:lpstr>Mona Sans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2</cp:revision>
  <dcterms:created xsi:type="dcterms:W3CDTF">2025-06-03T18:49:58Z</dcterms:created>
  <dcterms:modified xsi:type="dcterms:W3CDTF">2026-04-19T18:51:20Z</dcterms:modified>
</cp:coreProperties>
</file>