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DM Sans Semi Bold" panose="020B0604020202020204" charset="0"/>
      <p:regular r:id="rId18"/>
    </p:embeddedFont>
    <p:embeddedFont>
      <p:font typeface="Inter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1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40224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Agile Project Management for E-Commerce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2597944"/>
            <a:ext cx="93852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pace of change in e-commerce is relentless. Customer expectations shift overnight, new competitors emerge weekly, and technology stacks evolve constantly. In this dynamic environment, traditional project management methods often fall short. That’s why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Agile project management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has become the go-to approach for successful e-commerce development.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451390" y="4667607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From faster time to market to better collaboration between cross-functional teams, Agile is helping e-commerce businesses deliver smarter, faster, and with greater flexibility.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451390" y="6011466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 your e-commerce development with Agile methodologies. Navigate change faster, deliver customer value sooner, and stay ahead of competitors.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451390" y="700932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550331" y="7141964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4927640" y="6992422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35048"/>
            <a:ext cx="652152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Personalization Engine Rollout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57174"/>
            <a:ext cx="170021" cy="1352312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157174"/>
            <a:ext cx="30032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Data Collection Sprint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647593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 user behavior tracking across touchpoints.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303973" y="314658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key metrics like click patterns and purchase history.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133951" y="3736300"/>
            <a:ext cx="170021" cy="1352312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644134" y="3736300"/>
            <a:ext cx="3236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Algorithm Development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44134" y="4226719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Build recommendation engine with machine learning.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644134" y="4725710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Train models on existing customer segments.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74232" y="5315426"/>
            <a:ext cx="170021" cy="1352312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984415" y="53154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UI Implementation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984415" y="5805845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Design and develop personalized content blocks.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984415" y="630483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adaptive product carousels and banners.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23724"/>
            <a:ext cx="647938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Campaign Launch Framework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08549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2180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2670929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Align timing with marketing calendar. Set clear launch objectives.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8900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39850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Task Assignment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4475440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Coordinate designers, developers, and copywriters. Track progress daily.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9452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5789533"/>
            <a:ext cx="29923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Tracking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6279952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 conversions in real-time. Optimize based on early results.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07356"/>
            <a:ext cx="686752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Choosing Your Agile Framework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80190" y="2529483"/>
            <a:ext cx="7556421" cy="3992642"/>
          </a:xfrm>
          <a:prstGeom prst="roundRect">
            <a:avLst>
              <a:gd name="adj" fmla="val 8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287810" y="2537103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514862" y="2680811"/>
            <a:ext cx="1337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Feature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13420" y="2680811"/>
            <a:ext cx="24118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Scrum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186517" y="2680811"/>
            <a:ext cx="2415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Kanban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3187422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514862" y="3331131"/>
            <a:ext cx="1337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Time Periods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8313420" y="3331131"/>
            <a:ext cx="24118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Fixed sprints (1-2 weeks)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186517" y="3331131"/>
            <a:ext cx="2415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Continuous flow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4200644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514862" y="4344353"/>
            <a:ext cx="1337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Best For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313420" y="4344353"/>
            <a:ext cx="24118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Development teams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186517" y="4344353"/>
            <a:ext cx="2415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Marketing &amp; support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4850963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514862" y="4994672"/>
            <a:ext cx="1337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Planning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8313420" y="4994672"/>
            <a:ext cx="24118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Sprint planning meetings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186517" y="4994672"/>
            <a:ext cx="2415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On-demand prioritization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6287810" y="5864185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514862" y="6007894"/>
            <a:ext cx="1337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Changes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8313420" y="6007894"/>
            <a:ext cx="24118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Between sprints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1186517" y="6007894"/>
            <a:ext cx="2415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Anytime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8682"/>
            <a:ext cx="64822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Implementation Results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5097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42%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Average reduction in time-to-market for new features.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05097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68%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Issue Reduction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Fewer post-launch bugs with continuous testing.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254246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27%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86407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Conversion Boost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54246" y="661499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Average increase from rapid iteration on user experience.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77846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Next Steps for Your Business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Start small with a pilot project. Train your team on Agile principles. Choose appropriate tools like Jira or Trello. Measure results and scale your approach.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776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206704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Agile isn't just for software developers anymore. It's a mindset—and a toolkit—that empowers e-commerce project managers to stay flexible, customer-focused, and delivery-driven. Whether you're managing a storefront refresh, backend integration, or omnichannel rollout, Agile helps you respond to change, reduce risk, and ship faster.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392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 a world where customers expect seamless experiences across every device and touchpoint, Agile isn't optional—it's essential.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620226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Agile is reshaping the way e-commerce projects are delivered—faster, smarter, and more customer-focused. Learn how iterative development, real-time feedback, and cross-functional collaboration are driving success.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4109"/>
            <a:ext cx="90064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Today's E-Commerce Challenges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3050"/>
            <a:ext cx="4579263" cy="2395657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719864"/>
            <a:ext cx="30541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Rapid Market Changes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210282"/>
            <a:ext cx="41256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Customer expectations shift overnight. New competitors emerge weekly. Technology stacks evolve constantly.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493050"/>
            <a:ext cx="4579263" cy="2395657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26681" y="2719864"/>
            <a:ext cx="30578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Traditional Limitations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26681" y="3210282"/>
            <a:ext cx="41256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Waterfall models can't keep pace. Linear sequences create bottlenecks. By launch time, solutions are often outdated.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9385221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342334"/>
            <a:ext cx="3142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Integration Complexity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32753"/>
            <a:ext cx="89315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Payment gateways, inventory systems, and marketing tools must work seamlessly. Coordination failures cost sales.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592455"/>
            <a:ext cx="6454735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Why Waterfall Falls Short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23" y="1588889"/>
            <a:ext cx="1077278" cy="1586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0836" y="1804273"/>
            <a:ext cx="317396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Requirements Gathering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40836" y="2270046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Rigid specifications become outdated quickly in e-commerce.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23" y="3175040"/>
            <a:ext cx="1077278" cy="15861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0836" y="3390424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Design Phase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40836" y="3856196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Extended design periods mean missed market opportunities.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423" y="4761190"/>
            <a:ext cx="1077278" cy="15861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0836" y="4976574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Development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40836" y="5442347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Isolated coding without feedback leads to misaligned features.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423" y="6347341"/>
            <a:ext cx="1077278" cy="12926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40836" y="656272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Testing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640836" y="7028498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Late-stage testing discovers critical issues too late.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The Agile Advantage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09645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3363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78860" y="21389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183011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183011" y="266473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Launch features in 1-2 week sprints instead of months-long cycles.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73612" y="372117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78860" y="35237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1830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Customer Feedback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183011" y="404955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Incorporate user testing and analytics into each iteration.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273612" y="510599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78860" y="49085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1830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Team Collaboration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183011" y="543437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Break silos between developers, designers, and marketers.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1273612" y="649081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78860" y="62934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2183011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Early Risk Detection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2183011" y="681918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Identify and solve problems before they affect customers.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8594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Agile &amp; Customer-Centricity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Discover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Research customer pain points and opportunities.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Design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solutions based on customer insights.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Develop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Build working features in short sprints.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Test &amp; Learn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Gather data and iterate based on user behavior.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7052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Team Collaboration Benefits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Faster Innovation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5996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Cross-functional perspectives spark creative solutions.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5504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Improved Communication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51700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Daily standups and sprints create transparency.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Shared Ownership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3435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Everyone contributes to product quality.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15302"/>
            <a:ext cx="61242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Risk Management with Agile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464243"/>
            <a:ext cx="28728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Traditional Approach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045387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Late-stage testing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487585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Big-bang launches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492978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Reactive problem-solving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37198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Siloed responsibility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34642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Agile Approach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856321" y="4045387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Continuous testing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56321" y="4487585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Incremental releases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856321" y="492978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Proactive risk identification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56321" y="537198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Shared team accountability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84609"/>
            <a:ext cx="74915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Platform Migration Success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7335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65260" y="17760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1811417"/>
            <a:ext cx="41451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Break Project into User Stories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230183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Map customer journeys and prioritize high-impact features first.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65260" y="35237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3559135"/>
            <a:ext cx="36515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Focus on Critical Pathways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payment flows and product imports work flawlessly.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65260" y="49085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4943951"/>
            <a:ext cx="39482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Test Third-Party Integrations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43437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Verify connections with payment gateways and shipping services.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280190" y="66138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65260" y="665630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017306" y="6691670"/>
            <a:ext cx="3723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Incremental Data Migration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017306" y="7182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Move and validate data in manageable chunks.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87700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Mobile Optimization Case Study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Audit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45568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Identify speed bottlenecks and UX issues.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690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Progressive Enhancements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51535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 image optimization and lazy loading.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A/B Testing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6454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Compare conversion rates between design variants.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791</Words>
  <Application>Microsoft Office PowerPoint</Application>
  <PresentationFormat>Custom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DM Sans Semi Bold</vt:lpstr>
      <vt:lpstr>Inter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2025-05-14T20:55:43Z</dcterms:created>
  <dcterms:modified xsi:type="dcterms:W3CDTF">2025-05-14T20:56:48Z</dcterms:modified>
</cp:coreProperties>
</file>