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Roboto" panose="02000000000000000000" pitchFamily="2" charset="0"/>
      <p:regular r:id="rId17"/>
      <p:bold r:id="rId18"/>
    </p:embeddedFont>
    <p:embeddedFont>
      <p:font typeface="Roboto Bold" panose="02000000000000000000" pitchFamily="2" charset="0"/>
      <p:bold r:id="rId19"/>
    </p:embeddedFont>
    <p:embeddedFont>
      <p:font typeface="Roboto Medium" panose="02000000000000000000" pitchFamily="2" charset="0"/>
      <p:regular r:id="rId20"/>
      <p:italic r:id="rId21"/>
    </p:embeddedFont>
    <p:embeddedFont>
      <p:font typeface="Roboto Slab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44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30 Companies Hiring Remote-First in 2025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Remote work has solidified its place in the modern workforce. In 2025,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remote-first companies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are no longer the exception—they're the new standard.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87822" y="5616654"/>
            <a:ext cx="14751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467112"/>
            <a:ext cx="26404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213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86727"/>
            <a:ext cx="87981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Where to Find Remote-First Jobs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90" y="3695105"/>
            <a:ext cx="1777603" cy="102072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344" y="3695105"/>
            <a:ext cx="1777603" cy="102072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398" y="3695105"/>
            <a:ext cx="1777603" cy="1020723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453" y="3695105"/>
            <a:ext cx="1777603" cy="102072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4507" y="3695105"/>
            <a:ext cx="1777603" cy="1020723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793790" y="511694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These platforms specialize in remote-first companies actively hiring across industries. Set alerts to stay ahead of the latest openings.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8913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Standing Out in Remote Applications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Work Independently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Show ability to manage tasks without supervision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33783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Communicate Effectively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Demonstrate clear written and asynchronous communication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Master Remote Tools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Highlight experience with collaboration platforms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Show Accountability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Emphasize metrics and results-focused approach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30060"/>
            <a:ext cx="70048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Remote Skills to Highlight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7900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90373" y="24790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Digital Collaboration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96941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Experience with Zoom, Slack, Notion, and other remote tools.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55913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0534" y="3559135"/>
            <a:ext cx="32626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Time Zone Management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04955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Ability to coordinate across global teams and schedules.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63927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70815" y="4639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Self-Discipline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12968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Track record of meeting deadlines without direct supervision.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300913" y="571940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811095" y="5719405"/>
            <a:ext cx="31100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Digital Communication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811095" y="620982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 writing skills and documentation practices.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08102"/>
            <a:ext cx="71767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The Future is Remote-First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70509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024199"/>
            <a:ext cx="29727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Work From Anywhere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514618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Remote-first companies offer true geographic freedom.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170509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0241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Global Collaboration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514618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Connect with talented colleagues worldwide.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170509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024199"/>
            <a:ext cx="29104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Work-Life Integration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514618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Design your ideal lifestyle around your career.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649557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 the workplace continues to decentralize, remote-first companies are becoming the employers of choice for professionals who value flexibility and global opportunity.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0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60025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 the workplace continues to decentralize, remote-first companies are becoming the employers of choice for skilled professionals who value flexibility, autonomy, and global opportunity. By targeting these companies and tailoring your resume to reflect remote-readiness, you can take your career beyond geographic limits.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12968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Whether you're a seasoned remote worker or just making the shift, now is the time to explore companies that are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built for remote success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—and ready to hire in 2025.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44109"/>
            <a:ext cx="70950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Why Remote-First Matters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93050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True Remote Culture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210282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Remote-first organizations design operations, communication, and culture with remote employees in mind.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493050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2281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Better Tools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210282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Companies invest in digital infrastructure that supports distributed teams.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15520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53423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Equal Opportunity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832753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Less bias toward office workers means fair treatment for all team members.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7512"/>
            <a:ext cx="63871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Benefits for Job Seekers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0964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13895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174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Global Opportunities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6647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Access roles regardless of your location or time zone.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52377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Built-in Flexibility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04955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Work-life balance is part of the company DNA.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49085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Career Growth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43437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on results rather than office presence.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25090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29340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328767"/>
            <a:ext cx="29727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Work From Anywhere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681918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Many roles aren't tied to specific countries or regions.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7594"/>
            <a:ext cx="103847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Tech Companies Leading Remote-First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313861" y="3271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Automattic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761661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WordPress, Tumblr, and WooCommerce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93626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3271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GitLab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761661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DevOps and remote operations pioneer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7436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93626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52672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Zapier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757624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No-code workflow automation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7436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779056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2313861" y="52672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Buffer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757624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Social media management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893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77905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332446"/>
            <a:ext cx="950356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Productivity &amp; Project Management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42103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5516047"/>
            <a:ext cx="22542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Doist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6006465"/>
            <a:ext cx="22542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Productivity apps (Todoist)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78" y="542103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19067" y="5516047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Toggl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919067" y="6006465"/>
            <a:ext cx="22543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Time tracking and project management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5421035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50674" y="5516047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Basecamp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250674" y="6006465"/>
            <a:ext cx="22543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 management software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491" y="5421035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582281" y="5516047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InVision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1582281" y="6006465"/>
            <a:ext cx="22543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Digital product design and collaboration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8553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Customer Experience &amp; Marketing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3143250"/>
            <a:ext cx="30480" cy="3700820"/>
          </a:xfrm>
          <a:prstGeom prst="roundRect">
            <a:avLst>
              <a:gd name="adj" fmla="val 11162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73612" y="338316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93790" y="314325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185755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3221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Help Scout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183011" y="3711535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Customer support software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273612" y="4767977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93790" y="452806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4570571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46059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ConvertKit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5096351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Email marketing for creators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615279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93790" y="591288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955387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59907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Hotjar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6481167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Behavior analytics and user feedback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74380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Development &amp; Engineering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GitHub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Remote-first culture within Microsoft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505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Clevertech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39956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Custom software development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10up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Web development agency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680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X-Team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2680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Remote developer teams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94944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Collaboration &amp; Knowledge Sharing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4355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Trello (Atlassian)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24355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Visual collaboration tool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MURAL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31477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Visual collaboration workspace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Slite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372558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Knowledge sharing for remote teams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59147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Specialized Industries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5738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Alpine Health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25738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Healthcare tech solutions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Omnipresent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33722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Global employment infrastructure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TaxJar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324612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Tax compliance for e-commerce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Revolut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386965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Remote-first fintech for global banking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536</Words>
  <Application>Microsoft Office PowerPoint</Application>
  <PresentationFormat>Custom</PresentationFormat>
  <Paragraphs>115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Roboto Slab</vt:lpstr>
      <vt:lpstr>Roboto Medium</vt:lpstr>
      <vt:lpstr>Roboto</vt:lpstr>
      <vt:lpstr>Roboto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2025-05-09T18:40:39Z</dcterms:created>
  <dcterms:modified xsi:type="dcterms:W3CDTF">2025-05-09T18:49:50Z</dcterms:modified>
</cp:coreProperties>
</file>