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Roboto" panose="02000000000000000000" pitchFamily="2" charset="0"/>
      <p:regular r:id="rId17"/>
      <p:bold r:id="rId18"/>
    </p:embeddedFont>
    <p:embeddedFont>
      <p:font typeface="Roboto Bold" panose="02000000000000000000" pitchFamily="2" charset="0"/>
      <p:bold r:id="rId19"/>
    </p:embeddedFont>
    <p:embeddedFont>
      <p:font typeface="Roboto Medium" panose="02000000000000000000" pitchFamily="2" charset="0"/>
      <p:regular r:id="rId20"/>
      <p:italic r:id="rId21"/>
    </p:embeddedFont>
    <p:embeddedFont>
      <p:font typeface="Roboto Slab" pitchFamily="2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443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30 Companies Hiring Remote-First in 2025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Remote work has solidified its place in the modern workforce. In 2025, </a:t>
            </a: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remote-first companies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are no longer the exception—they're the new standard.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5484019"/>
            <a:ext cx="362903" cy="362903"/>
          </a:xfrm>
          <a:prstGeom prst="roundRect">
            <a:avLst>
              <a:gd name="adj" fmla="val 25194296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387822" y="5616654"/>
            <a:ext cx="147518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4D4D51"/>
                </a:solidFill>
                <a:latin typeface="Roboto Medium" pitchFamily="34" charset="0"/>
                <a:ea typeface="Roboto Medium" pitchFamily="34" charset="-122"/>
                <a:cs typeface="Roboto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756440" y="5467112"/>
            <a:ext cx="2640449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15213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by Kimberly Wiethoff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86727"/>
            <a:ext cx="879812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Where to Find Remote-First Jobs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90" y="3695105"/>
            <a:ext cx="1777603" cy="102072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7344" y="3695105"/>
            <a:ext cx="1777603" cy="1020723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6398" y="3695105"/>
            <a:ext cx="1777603" cy="1020723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5453" y="3695105"/>
            <a:ext cx="1777603" cy="1020723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4507" y="3695105"/>
            <a:ext cx="1777603" cy="1020723"/>
          </a:xfrm>
          <a:prstGeom prst="rect">
            <a:avLst/>
          </a:prstGeom>
        </p:spPr>
      </p:pic>
      <p:sp>
        <p:nvSpPr>
          <p:cNvPr id="8" name="Text 1"/>
          <p:cNvSpPr/>
          <p:nvPr/>
        </p:nvSpPr>
        <p:spPr>
          <a:xfrm>
            <a:off x="793790" y="5116949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These platforms specialize in remote-first companies actively hiring across industries. Set alerts to stay ahead of the latest openings.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989135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Standing Out in Remote Applications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Work Independently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Show ability to manage tasks without supervision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337839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Communicate Effectively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Demonstrate clear written and asynchronous communication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Master Remote Tools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Highlight experience with collaboration platforms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Show Accountability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Emphasize metrics and results-focused approach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30060"/>
            <a:ext cx="700480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Remote Skills to Highlight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47900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790373" y="24790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Digital Collaboration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2969419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Experience with Zoom, Slack, Notion, and other remote tools.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3559135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7130534" y="3559135"/>
            <a:ext cx="326267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Time Zone Management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4049554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Ability to coordinate across global teams and schedules.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463927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470815" y="463927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Self-Discipline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0815" y="5129689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 record of meeting deadlines without direct supervision.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300913" y="5719405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7811095" y="5719405"/>
            <a:ext cx="311003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Digital Communication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811095" y="6209824"/>
            <a:ext cx="60255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Clear writing skills and documentation practices.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08102"/>
            <a:ext cx="717673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The Future is Remote-First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70509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024199"/>
            <a:ext cx="29727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Work From Anywhere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514618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Remote-first companies offer true geographic freedom.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170509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50241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Global Collaboration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5514618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Connect with talented colleagues worldwide.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170509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5024199"/>
            <a:ext cx="29104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Work-Life Integration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5514618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Design your ideal lifestyle around your career.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793790" y="649557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the workplace continues to decentralize, remote-first companies are becoming the employers of choice for professionals who value flexibility and global opportunity.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1108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060025"/>
            <a:ext cx="7556421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 the workplace continues to decentralize, remote-first companies are becoming the employers of choice for skilled professionals who value flexibility, autonomy, and global opportunity. By targeting these companies and tailoring your resume to reflect remote-readiness, you can take your career beyond geographic limits.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5129689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Whether you're a seasoned remote worker or just making the shift, now is the time to explore companies that are </a:t>
            </a:r>
            <a:r>
              <a:rPr lang="en-US" sz="1750" b="1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built for remote success</a:t>
            </a: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—and ready to hire in 2025.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44109"/>
            <a:ext cx="709505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Why Remote-First Matters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93050"/>
            <a:ext cx="3664863" cy="2395657"/>
          </a:xfrm>
          <a:prstGeom prst="roundRect">
            <a:avLst>
              <a:gd name="adj" fmla="val 1420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604" y="27198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True Remote Culture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3210282"/>
            <a:ext cx="32112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Remote-first organizations design operations, communication, and culture with remote employees in mind.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493050"/>
            <a:ext cx="3664863" cy="2395657"/>
          </a:xfrm>
          <a:prstGeom prst="roundRect">
            <a:avLst>
              <a:gd name="adj" fmla="val 1420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12281" y="27198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Better Tools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2281" y="3210282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Companies invest in digital infrastructure that supports distributed teams.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115520"/>
            <a:ext cx="7556421" cy="1669852"/>
          </a:xfrm>
          <a:prstGeom prst="roundRect">
            <a:avLst>
              <a:gd name="adj" fmla="val 2038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0604" y="53423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Equal Opportunity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5832753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Less bias toward office workers means fair treatment for all team members.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47512"/>
            <a:ext cx="63871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Benefits for Job Seekers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09645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138958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217431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Global Opportunities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2664738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Access roles regardless of your location or time zone.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93790" y="348126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3523774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30906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Built-in Flexibility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530906" y="4049554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Work-life balance is part of the company DNA.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486608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4908590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494395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Career Growth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5434370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on results rather than office presence.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793790" y="625090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860" y="6293406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530906" y="6328767"/>
            <a:ext cx="29727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Work From Anywhere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1530906" y="6819186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Many roles aren't tied to specific countries or regions.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07594"/>
            <a:ext cx="1038475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Tech Companies Leading Remote-First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313861" y="32712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Automattic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761661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WordPress, Tumblr, and WooCommerce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78893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791" y="3293626"/>
            <a:ext cx="255151" cy="3189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81304" y="32712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GitLab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481304" y="3761661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DevOps and remote operations pioneer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827436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0220" y="3293626"/>
            <a:ext cx="255151" cy="3189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481304" y="52672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Zapier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9481304" y="5757624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No-code workflow automation</a:t>
            </a:r>
            <a:endParaRPr lang="en-US" sz="17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827436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0220" y="5779056"/>
            <a:ext cx="255151" cy="318968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2313861" y="52672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Buffer</a:t>
            </a:r>
            <a:endParaRPr lang="en-US" sz="2200" dirty="0"/>
          </a:p>
        </p:txBody>
      </p:sp>
      <p:sp>
        <p:nvSpPr>
          <p:cNvPr id="19" name="Text 11"/>
          <p:cNvSpPr/>
          <p:nvPr/>
        </p:nvSpPr>
        <p:spPr>
          <a:xfrm>
            <a:off x="793790" y="5757624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Social media management</a:t>
            </a:r>
            <a:endParaRPr lang="en-US" sz="175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21" name="Shape 12"/>
          <p:cNvSpPr/>
          <p:nvPr/>
        </p:nvSpPr>
        <p:spPr>
          <a:xfrm>
            <a:off x="578893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4791" y="5779056"/>
            <a:ext cx="255151" cy="3189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332446"/>
            <a:ext cx="950356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Productivity &amp; Project Management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5421035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5516047"/>
            <a:ext cx="22542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Doist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6006465"/>
            <a:ext cx="22542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Productivity apps (Todoist)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278" y="5421035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19067" y="5516047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Toggl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4919067" y="6006465"/>
            <a:ext cx="225432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Time tracking and project management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6884" y="5421035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250674" y="5516047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Basecamp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8250674" y="6006465"/>
            <a:ext cx="225432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Project management software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8491" y="5421035"/>
            <a:ext cx="566976" cy="56697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1582281" y="5516047"/>
            <a:ext cx="22543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InVision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1582281" y="6006465"/>
            <a:ext cx="225432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Digital product design and collaboration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8553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Customer Experience &amp; Marketing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48941" y="3143250"/>
            <a:ext cx="30480" cy="3700820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273612" y="3383161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93790" y="314325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3185755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183011" y="3221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Help Scout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2183011" y="3711535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Customer support software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1273612" y="4767977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793790" y="452806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60" y="4570571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183011" y="46059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ConvertKit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2183011" y="5096351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Email marketing for creators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1273612" y="6152793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793790" y="591288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5955387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183011" y="59907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Hotjar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2183011" y="6481167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Behavior analytics and user feedback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68561"/>
            <a:ext cx="743807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Development &amp; Engineering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1917502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144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GitHub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263473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Remote-first culture within Microsoft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278386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35052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Clevertech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399561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Custom software development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639270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48660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10up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535650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Web development agency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90" y="6000155"/>
            <a:ext cx="1134070" cy="136088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268022" y="62269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X-Team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2268022" y="6717387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Remote developer teams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949440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Collaboration &amp; Knowledge Sharing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29493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05720"/>
            <a:ext cx="24355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Trello (Atlassian)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396139"/>
            <a:ext cx="243554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 collaboration tool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MURAL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314777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Visual collaboration workspace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86025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329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Slite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23384"/>
            <a:ext cx="372558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Knowledge sharing for remote teams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591478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Specialized Industries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57389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Alpine Health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25738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Healthcare tech solutions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8642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Omnipresent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81249" y="4049554"/>
            <a:ext cx="337220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Global employment infrastructure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TaxJar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324612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Tax compliance for e-commerce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997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Revolut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42014" y="6890147"/>
            <a:ext cx="386965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Remote-first fintech for global banking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536</Words>
  <Application>Microsoft Office PowerPoint</Application>
  <PresentationFormat>Custom</PresentationFormat>
  <Paragraphs>115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Roboto Slab</vt:lpstr>
      <vt:lpstr>Roboto Medium</vt:lpstr>
      <vt:lpstr>Roboto</vt:lpstr>
      <vt:lpstr>Roboto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2025-05-09T18:40:39Z</dcterms:created>
  <dcterms:modified xsi:type="dcterms:W3CDTF">2025-05-09T18:49:50Z</dcterms:modified>
</cp:coreProperties>
</file>