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556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31267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Unlocking Resume Success: The SOAR Method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079677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Transform your resume into a results-driven, ATS-friendly document using the SOAR method. This approach showcases achievements while optimizing for both recruiters and applicant tracking systems.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837724" y="5515808"/>
            <a:ext cx="382905" cy="382905"/>
          </a:xfrm>
          <a:prstGeom prst="roundRect">
            <a:avLst>
              <a:gd name="adj" fmla="val 23878209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7859" y="5658445"/>
            <a:ext cx="122634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8" dirty="0">
                <a:solidFill>
                  <a:srgbClr val="3C3838"/>
                </a:solidFill>
                <a:latin typeface="Source Sans Pro Medium" pitchFamily="34" charset="0"/>
                <a:ea typeface="Source Sans Pro Medium" pitchFamily="34" charset="-122"/>
                <a:cs typeface="Source Sans Pr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340287" y="5497949"/>
            <a:ext cx="2669619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kern="0" spc="-38" dirty="0">
                <a:solidFill>
                  <a:srgbClr val="272525"/>
                </a:solidFill>
                <a:latin typeface="Source Sans Pro Bold" pitchFamily="34" charset="0"/>
                <a:ea typeface="Source Sans Pro Bold" pitchFamily="34" charset="-122"/>
                <a:cs typeface="Source Sans Pro Bold" pitchFamily="34" charset="-120"/>
              </a:rPr>
              <a:t>by Kimberly Wiethoff</a:t>
            </a:r>
            <a:endParaRPr lang="en-US" sz="2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932861"/>
            <a:ext cx="650236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What Is the SOAR Method?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3265051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2509" y="3365302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615559" y="326505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Situation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615559" y="3760589"/>
            <a:ext cx="28367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Describe the challenge or context.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4691658" y="3265051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876443" y="3365302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69493" y="326505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Objective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69493" y="3760589"/>
            <a:ext cx="28367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Specify what you aimed to achieve.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837724" y="5035153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22509" y="5135404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615559" y="50351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Action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615559" y="5530691"/>
            <a:ext cx="283678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Detail the steps you took.</a:t>
            </a:r>
            <a:endParaRPr lang="en-US" sz="1850" dirty="0"/>
          </a:p>
        </p:txBody>
      </p:sp>
      <p:sp>
        <p:nvSpPr>
          <p:cNvPr id="16" name="Shape 13"/>
          <p:cNvSpPr/>
          <p:nvPr/>
        </p:nvSpPr>
        <p:spPr>
          <a:xfrm>
            <a:off x="4691658" y="5035153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876443" y="5135404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4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5469493" y="50351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Result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5469493" y="5530691"/>
            <a:ext cx="28367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Highlight measurable outcomes.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029670"/>
            <a:ext cx="704290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Benefits of the SOAR Method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5092660"/>
            <a:ext cx="598408" cy="598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7724" y="5930384"/>
            <a:ext cx="3537109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Results Over Responsibilities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7724" y="6425922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Focus on quantifiable outcomes, making contributions tangible and impactful.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659" y="5092660"/>
            <a:ext cx="598408" cy="5984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75659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ATS-Friendly Structure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275659" y="6425922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Incorporate job-relevant terms, increasing chances of ATS flagging.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3595" y="5092660"/>
            <a:ext cx="598408" cy="5984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3595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Improved Readability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713595" y="6425922"/>
            <a:ext cx="40790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Present accomplishments clearly for quick scanning by hiring managers.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27798"/>
            <a:ext cx="778966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Pareto Optimizing Your Resume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638" y="2610564"/>
            <a:ext cx="2137529" cy="13571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01572" y="3217426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5384482" y="2849880"/>
            <a:ext cx="374927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Identify Key Accomplishments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84482" y="3345418"/>
            <a:ext cx="374927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Highlight top 20% of experiences.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204936" y="3982402"/>
            <a:ext cx="8527971" cy="15240"/>
          </a:xfrm>
          <a:prstGeom prst="roundRect">
            <a:avLst>
              <a:gd name="adj" fmla="val 659712"/>
            </a:avLst>
          </a:prstGeom>
          <a:solidFill>
            <a:srgbClr val="D6BA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814" y="4027527"/>
            <a:ext cx="4275058" cy="135719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001572" y="4466749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6"/>
          <p:cNvSpPr/>
          <p:nvPr/>
        </p:nvSpPr>
        <p:spPr>
          <a:xfrm>
            <a:off x="6453187" y="4266843"/>
            <a:ext cx="336958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Eliminate Irrelevant Details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53187" y="4762381"/>
            <a:ext cx="446627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Remove points that don't add significant value.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6273641" y="5399365"/>
            <a:ext cx="7459266" cy="15240"/>
          </a:xfrm>
          <a:prstGeom prst="roundRect">
            <a:avLst>
              <a:gd name="adj" fmla="val 659712"/>
            </a:avLst>
          </a:prstGeom>
          <a:solidFill>
            <a:srgbClr val="D6BA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09" y="5444490"/>
            <a:ext cx="6412587" cy="135719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001572" y="5883712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0"/>
          <p:cNvSpPr/>
          <p:nvPr/>
        </p:nvSpPr>
        <p:spPr>
          <a:xfrm>
            <a:off x="7522012" y="5683806"/>
            <a:ext cx="354496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Prioritize Strategic Keywords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22012" y="6179344"/>
            <a:ext cx="501074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Focus on job-specific keywords for ATS compatibility.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7238" y="856417"/>
            <a:ext cx="7399139" cy="636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kern="0" spc="-8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How to Use SOAR in Your Resume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1066443" y="1817251"/>
            <a:ext cx="30480" cy="5555813"/>
          </a:xfrm>
          <a:prstGeom prst="roundRect">
            <a:avLst>
              <a:gd name="adj" fmla="val 298142"/>
            </a:avLst>
          </a:prstGeom>
          <a:solidFill>
            <a:srgbClr val="D6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94567" y="2288738"/>
            <a:ext cx="757238" cy="30480"/>
          </a:xfrm>
          <a:prstGeom prst="roundRect">
            <a:avLst>
              <a:gd name="adj" fmla="val 298142"/>
            </a:avLst>
          </a:prstGeom>
          <a:solidFill>
            <a:srgbClr val="D6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838319" y="2060615"/>
            <a:ext cx="486727" cy="486728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005245" y="2151221"/>
            <a:ext cx="152757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48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271593" y="2033588"/>
            <a:ext cx="2843570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Start with Job Description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2271593" y="2481501"/>
            <a:ext cx="6115169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Identify top skills, keywords, and requirements.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294567" y="3731776"/>
            <a:ext cx="757238" cy="30480"/>
          </a:xfrm>
          <a:prstGeom prst="roundRect">
            <a:avLst>
              <a:gd name="adj" fmla="val 298142"/>
            </a:avLst>
          </a:prstGeom>
          <a:solidFill>
            <a:srgbClr val="D6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38319" y="3503652"/>
            <a:ext cx="486727" cy="486728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05245" y="3594259"/>
            <a:ext cx="152757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48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2271593" y="3476625"/>
            <a:ext cx="2545437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Use Action Verbs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2271593" y="3924538"/>
            <a:ext cx="6115169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Begin each bullet point with strong verbs like "led" or "implemented".</a:t>
            </a:r>
            <a:endParaRPr lang="en-US" sz="1700" dirty="0"/>
          </a:p>
        </p:txBody>
      </p:sp>
      <p:sp>
        <p:nvSpPr>
          <p:cNvPr id="15" name="Shape 12"/>
          <p:cNvSpPr/>
          <p:nvPr/>
        </p:nvSpPr>
        <p:spPr>
          <a:xfrm>
            <a:off x="1294567" y="5174813"/>
            <a:ext cx="757238" cy="30480"/>
          </a:xfrm>
          <a:prstGeom prst="roundRect">
            <a:avLst>
              <a:gd name="adj" fmla="val 298142"/>
            </a:avLst>
          </a:prstGeom>
          <a:solidFill>
            <a:srgbClr val="D6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838319" y="4946690"/>
            <a:ext cx="486727" cy="486728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005245" y="5037296"/>
            <a:ext cx="152757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48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2271593" y="4919663"/>
            <a:ext cx="2545437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Quantify Results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2271593" y="5367576"/>
            <a:ext cx="6115169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Include metrics to make accomplishments concrete.</a:t>
            </a:r>
            <a:endParaRPr lang="en-US" sz="1700" dirty="0"/>
          </a:p>
        </p:txBody>
      </p:sp>
      <p:sp>
        <p:nvSpPr>
          <p:cNvPr id="20" name="Shape 17"/>
          <p:cNvSpPr/>
          <p:nvPr/>
        </p:nvSpPr>
        <p:spPr>
          <a:xfrm>
            <a:off x="1294567" y="6617851"/>
            <a:ext cx="757238" cy="30480"/>
          </a:xfrm>
          <a:prstGeom prst="roundRect">
            <a:avLst>
              <a:gd name="adj" fmla="val 298142"/>
            </a:avLst>
          </a:prstGeom>
          <a:solidFill>
            <a:srgbClr val="D6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838319" y="6389727"/>
            <a:ext cx="486727" cy="486728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1005245" y="6480334"/>
            <a:ext cx="152757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48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4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2271593" y="6362700"/>
            <a:ext cx="2545437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Proofread for Clarity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2271593" y="6810613"/>
            <a:ext cx="6115169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Ensure clear communication of value without wordiness.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85787"/>
            <a:ext cx="773394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SOAR in Action: Before vs. After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Before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79357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Managed IT projects and collaborated with teams.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614761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After (SOAR)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614761" y="4379357"/>
            <a:ext cx="61855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Led cross-functional teams in delivering a $1M SaaS platform ahead of schedule, increasing user engagement by 25% and reducing operational costs by $150K annually.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201597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ATS Optimization Tips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5264587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84659" y="55115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Mirror Keywords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84659" y="6007060"/>
            <a:ext cx="36648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terms from the job description.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235773" y="5264587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2709" y="55115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Industry Terminology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82709" y="6007060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Include standard terms like Agile, AWS, Python.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9633823" y="5264587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880759" y="5511522"/>
            <a:ext cx="334291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Avoid Excessive Formatting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80759" y="6007060"/>
            <a:ext cx="36648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Keep it simple for ATS processing.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491145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Final Thoughts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554135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The SOAR method is a game-changer for resumes. Focus on results and optimize for ATS to craft a document that grabs attention and passes initial screenings.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4972407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Ready to transform your resume? Start applying SOAR today, and let your achievements shine!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</Words>
  <Application>Microsoft Office PowerPoint</Application>
  <PresentationFormat>Custom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Source Sans Pro</vt:lpstr>
      <vt:lpstr>Source Sans Pro Bold</vt:lpstr>
      <vt:lpstr>Source Sans Pro Medium</vt:lpstr>
      <vt:lpstr>Source Serif Pro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2025-02-22T20:35:25Z</dcterms:created>
  <dcterms:modified xsi:type="dcterms:W3CDTF">2025-02-22T20:36:15Z</dcterms:modified>
</cp:coreProperties>
</file>