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Inter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30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30053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Winning Strategies for IT Job Seekers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15873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Navigating the competitive IT job market demands a strategic approach. This presentation outlines essential strategies to help you stand out and land your dream job.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51949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2731" y="5652135"/>
            <a:ext cx="1649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502593"/>
            <a:ext cx="2903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13290"/>
            <a:ext cx="6696075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Tailor Your Applications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82452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Target Your Resume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42341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Customize your resume for each job. Highlight specific technical skills, certifications, and projects relevant to the role.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24526"/>
            <a:ext cx="430327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Craft a Compelling Cover Letter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7599521" y="442341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Showcase your passion and qualifications. Address the employer's needs and explain how your skills and experience align with the position.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02581"/>
            <a:ext cx="627876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Leverage Your Network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2942153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17439" y="2942153"/>
            <a:ext cx="3041213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Attend Industry Events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417439" y="3822383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Meetups, conferences, and career fairs provide valuable networking opportunities.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942153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09116" y="294215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Engage on LinkedIn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5309116" y="3450312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Join professional groups, participate in discussions, and connect with industry leaders.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755958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417439" y="5755958"/>
            <a:ext cx="4354235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Reach Out to Former Colleagues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417439" y="6264116"/>
            <a:ext cx="6932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Tap into your existing network for potential leads and referrals.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21318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Utilize Specialized Job Boards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2849999"/>
            <a:ext cx="3664863" cy="2428637"/>
          </a:xfrm>
          <a:prstGeom prst="roundRect">
            <a:avLst>
              <a:gd name="adj" fmla="val 392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308443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Dice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028224" y="359259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leading platform for IT professionals, featuring a wide array of tech roles.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49999"/>
            <a:ext cx="3664863" cy="2428637"/>
          </a:xfrm>
          <a:prstGeom prst="roundRect">
            <a:avLst>
              <a:gd name="adj" fmla="val 392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9901" y="308443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Hired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4919901" y="3592592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Connects talented individuals with top tech companies, offering a streamlined application process.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505450"/>
            <a:ext cx="7556421" cy="1702832"/>
          </a:xfrm>
          <a:prstGeom prst="roundRect">
            <a:avLst>
              <a:gd name="adj" fmla="val 55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73988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Stack Overflow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028224" y="624804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popular community for developers, where employers post specific coding challenges and projects.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9825" y="1258372"/>
            <a:ext cx="7676317" cy="687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Invest in Continuous Learning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25" y="2260283"/>
            <a:ext cx="523875" cy="5238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19825" y="2993708"/>
            <a:ext cx="2960132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Pursuing Certifications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6219825" y="3463171"/>
            <a:ext cx="3681413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Demonstrate your expertise and commitment to professional development.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563" y="2260283"/>
            <a:ext cx="523875" cy="5238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15563" y="2993708"/>
            <a:ext cx="3514606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Enrolling in Online Courses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10215563" y="3463171"/>
            <a:ext cx="3681413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Stay ahead of the curve by mastering in-demand skills and technologies.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5097661"/>
            <a:ext cx="523875" cy="5238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19825" y="5831086"/>
            <a:ext cx="2750344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Attending Workshops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6219825" y="6300549"/>
            <a:ext cx="3681413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Gain hands-on experience and network with industry professionals.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9133" y="783550"/>
            <a:ext cx="7286625" cy="636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Optimize Your Online Presence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958691" y="1711166"/>
            <a:ext cx="22860" cy="5734883"/>
          </a:xfrm>
          <a:prstGeom prst="roundRect">
            <a:avLst>
              <a:gd name="adj" fmla="val 356504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165503" y="2136219"/>
            <a:ext cx="679133" cy="22860"/>
          </a:xfrm>
          <a:prstGeom prst="roundRect">
            <a:avLst>
              <a:gd name="adj" fmla="val 356504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51880" y="1929408"/>
            <a:ext cx="436483" cy="436483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04637" y="1994773"/>
            <a:ext cx="130850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2037278" y="1905119"/>
            <a:ext cx="3222188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Professional Profile Picture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2037278" y="2339697"/>
            <a:ext cx="6427589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clear and professional photo enhances your credibility.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65503" y="3463171"/>
            <a:ext cx="679133" cy="22860"/>
          </a:xfrm>
          <a:prstGeom prst="roundRect">
            <a:avLst>
              <a:gd name="adj" fmla="val 356504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51880" y="3256359"/>
            <a:ext cx="436483" cy="436483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83444" y="3321725"/>
            <a:ext cx="173236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2037278" y="3232071"/>
            <a:ext cx="2548652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Compelling Summary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2037278" y="3666649"/>
            <a:ext cx="6427589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Highlight your key skills, experience, and career aspirations.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65503" y="4790123"/>
            <a:ext cx="679133" cy="22860"/>
          </a:xfrm>
          <a:prstGeom prst="roundRect">
            <a:avLst>
              <a:gd name="adj" fmla="val 356504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51880" y="4583311"/>
            <a:ext cx="436483" cy="436483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83563" y="4648676"/>
            <a:ext cx="172998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2037278" y="4559022"/>
            <a:ext cx="2546747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Showcase Your Work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2037278" y="4993600"/>
            <a:ext cx="6427589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Present projects, articles, or contributions to demonstrate your abilities.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1165503" y="6427589"/>
            <a:ext cx="679133" cy="22860"/>
          </a:xfrm>
          <a:prstGeom prst="roundRect">
            <a:avLst>
              <a:gd name="adj" fmla="val 356504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751880" y="6220777"/>
            <a:ext cx="436483" cy="436483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887730" y="6286143"/>
            <a:ext cx="164783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400" dirty="0"/>
          </a:p>
        </p:txBody>
      </p:sp>
      <p:sp>
        <p:nvSpPr>
          <p:cNvPr id="23" name="Text 20"/>
          <p:cNvSpPr/>
          <p:nvPr/>
        </p:nvSpPr>
        <p:spPr>
          <a:xfrm>
            <a:off x="2037278" y="6196489"/>
            <a:ext cx="3466028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Engage with Industry Content</a:t>
            </a:r>
            <a:endParaRPr lang="en-US" sz="2000" dirty="0"/>
          </a:p>
        </p:txBody>
      </p:sp>
      <p:sp>
        <p:nvSpPr>
          <p:cNvPr id="24" name="Text 21"/>
          <p:cNvSpPr/>
          <p:nvPr/>
        </p:nvSpPr>
        <p:spPr>
          <a:xfrm>
            <a:off x="2037278" y="6631067"/>
            <a:ext cx="6427589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Share relevant articles, participate in discussions, and establish yourself as a thought leader.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69012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Prepare for Technical Interviews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497693"/>
            <a:ext cx="1134070" cy="168759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724507"/>
            <a:ext cx="429434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Brush Up on Coding Challenges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7754422" y="3232666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Practice algorithms, data structures, and system design concepts.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185285"/>
            <a:ext cx="1134070" cy="168759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412099"/>
            <a:ext cx="47296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Refine Your Communication Skills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7754422" y="4920258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Practice explaining complex technical concepts in a clear and concise manner.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872877"/>
            <a:ext cx="1134070" cy="168759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609969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Develop Soft Skills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7754422" y="6607850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Highlight your teamwork, communication, and problem-solving abilities.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152894"/>
            <a:ext cx="1181516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Final Thoughts: Be Persistent and Proactive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435078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Landing your dream IT job takes effort and dedication. By following these strategies and remaining persistent, you can set yourself up for success in the exciting tech industry.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399</Words>
  <Application>Microsoft Office PowerPoint</Application>
  <PresentationFormat>Custom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Petrona Bold</vt:lpstr>
      <vt:lpstr>Inter Bold</vt:lpstr>
      <vt:lpstr>Inter Medium</vt:lpstr>
      <vt:lpstr>Inter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2025-02-22T20:21:24Z</dcterms:created>
  <dcterms:modified xsi:type="dcterms:W3CDTF">2025-02-22T20:26:07Z</dcterms:modified>
</cp:coreProperties>
</file>