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Open Sans" panose="020B0606030504020204" pitchFamily="34" charset="0"/>
      <p:regular r:id="rId16"/>
      <p:bold r:id="rId17"/>
    </p:embeddedFont>
    <p:embeddedFont>
      <p:font typeface="Open Sans Bold" panose="020B0806030504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ManagingProjectsTheAgileWay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anagingprojectstheagileway.com/2483160_common-kpi-mistakes-in-project-management-and-how-to-avoid-them" TargetMode="External"/><Relationship Id="rId5" Type="http://schemas.openxmlformats.org/officeDocument/2006/relationships/hyperlink" Target="https://www.managingprojectstheagileway.com/2483128_agile-kpis-vs-traditional-project-kpis-what-you-need-to-know" TargetMode="External"/><Relationship Id="rId4" Type="http://schemas.openxmlformats.org/officeDocument/2006/relationships/hyperlink" Target="https://www.managingprojectstheagileway.com/2481430_top-10-agile-metrics-for-managing-scrum-based-software-development-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921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Beyond Velocity: The Agile Metrics That Actually Drive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0571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may be the most well-known Agile metric—but it's also one of the most misunderstood. While useful for internal team planning, velocity alone tells you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very little about actual business value, product health, or customer satisfaction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5124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look beyond velocity and explore the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metrics that actually matter.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51033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85560" y="6642973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493431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7001"/>
            <a:ext cx="8316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 Satisfaction (CSAT/NPS)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9408"/>
            <a:ext cx="2495074" cy="15419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72351" y="1929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User Feedback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3572351" y="2419826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Post-release surveys capture direct user sentiment.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25014"/>
            <a:ext cx="2495074" cy="154197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72351" y="3925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NPS Tracking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3572351" y="4415433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 Promoter Score measures likelihood to recommend.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920621"/>
            <a:ext cx="2495074" cy="154197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572351" y="59206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Usability Testing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3572351" y="6411039"/>
            <a:ext cx="10264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Direct observation reveals actual user experience.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06979" y="588764"/>
            <a:ext cx="5353407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Time to Market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79" y="1579007"/>
            <a:ext cx="1070610" cy="12848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98701" y="1793081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Ideation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5798701" y="2256115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Concept creation and validation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79" y="2863810"/>
            <a:ext cx="1070610" cy="12848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798701" y="307788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798701" y="3540919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the solution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79" y="4148614"/>
            <a:ext cx="1070610" cy="12848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98701" y="436268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Testing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5798701" y="4825722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Quality assurance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979" y="5433417"/>
            <a:ext cx="1070610" cy="128480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798701" y="564749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Release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5798701" y="6110526"/>
            <a:ext cx="80823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 to production</a:t>
            </a:r>
            <a:endParaRPr lang="en-US" sz="1650" dirty="0"/>
          </a:p>
        </p:txBody>
      </p:sp>
      <p:sp>
        <p:nvSpPr>
          <p:cNvPr id="16" name="Text 9"/>
          <p:cNvSpPr/>
          <p:nvPr/>
        </p:nvSpPr>
        <p:spPr>
          <a:xfrm>
            <a:off x="4406979" y="6959084"/>
            <a:ext cx="94740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competitive environments, speed to market can determine product success. This metric shows how quickly your organization adapts and delivers.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61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Final Thoughts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154555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154555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154555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154555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7654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Velocity is an internal planning tool—not a universal measure of success. Effective Agile metrics reflect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flow, quality, team health, and customer impact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 When you measure what matters, you improve what matters. Agile isn’t about just doing more. It’s about doing what works, </a:t>
            </a:r>
            <a:r>
              <a:rPr lang="en-US" sz="17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faster, smarter, and with greater value.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702040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712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Related Reads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120146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2354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 Metrics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2844998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metrics for managing Scrum-based software development projects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451390" y="3669149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685824" y="3903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KPI Comparisons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685824" y="4394002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KPIs vs. Traditional Project KPIs: What you need to know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1815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4525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Common Mistakes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943005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KPI mistakes in project management—and how to avoid them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451390" y="6795492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Visit </a:t>
            </a:r>
            <a:r>
              <a:rPr lang="en-US" sz="1750" u="sng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for more insights on effective Agile practices.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7974"/>
            <a:ext cx="59565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Business Value Delivered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97942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isn't just about delivering fast—it's about delivering the </a:t>
            </a:r>
            <a:r>
              <a:rPr lang="en-US" sz="175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right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things.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628203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274" y="297942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6531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Ensures Alignment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365319" y="3505200"/>
            <a:ext cx="38138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business value per sprint to ensure alignment with organizational goals.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 It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615821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Assign value points (monetary or strategic) to backlog items. Sum delivered value per iteration.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6266"/>
            <a:ext cx="5802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 &amp; Cycle Time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13165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metrics reveal how long features take from concept to completion.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594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reflect system efficiency and bottlenecks far better than velocity.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Cycle Time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41316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of work → Completion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28" y="4031218"/>
            <a:ext cx="3978116" cy="238684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872067" y="28320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Lead Time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872067" y="341316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 submission → Delivery to user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8558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Goal Success Rate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Set Clear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927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meaningful sprint objectives beyond just completing tasks.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Track Completion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69000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percentage of sprints where stated goals were fully met.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Focus on Outcomes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3266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teams focused on outcomes, not just output.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Escaped Defects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685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Production Issues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26856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by customers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Quality Assurance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29529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Issues caught during testing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Development Practices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5265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Prevention through better coding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Bugs found in production directly signal product quality. Fewer escaped defects indicate better QA, testing, and team collaboration.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8556"/>
            <a:ext cx="618220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Happiness or Health Score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313861" y="31096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Team Morale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0009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pulse checks on team satisfaction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22784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2911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Burnout Prevention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78154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detection of stress and fatigue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098840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22784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Healthy teams work better together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08213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870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Performance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77508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Happy teams deliver better results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799159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58426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08213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86689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 in Progress (WIP)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85824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85824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 much WIP causes context switching, stress, and delays.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908816"/>
            <a:ext cx="45792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91901" y="31432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Benefits of WIP Limits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91901" y="363366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Limiting WIP encourages focus, flow, and faster delivery.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4820722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5824" y="5055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How to Track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85824" y="5545574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Count active stories/tasks at any time. Visualize on kanban boards.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160859"/>
            <a:ext cx="83315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Predictability (Planned vs. Delivered Work)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706541" y="1982986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22289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198298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025491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060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2551271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commits to specific work items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360771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367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410307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Execution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3936087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 works through committed items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499252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47526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795123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4830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Completion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320903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% of committed work delivered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3773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1374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179939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2153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Stakeholder Trust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6705719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delivery builds confidence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64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Throughput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38839"/>
            <a:ext cx="13042583" cy="41332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52724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Throughput measures completed work overtime—regardless of point estimation. It's a powerful alternative to velocity for Kanban or non-story-point frameworks.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607</Words>
  <Application>Microsoft Office PowerPoint</Application>
  <PresentationFormat>Custom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Open Sans</vt:lpstr>
      <vt:lpstr>Arial</vt:lpstr>
      <vt:lpstr>Open Sans Medium</vt:lpstr>
      <vt:lpstr>Open Sans Bold</vt:lpstr>
      <vt:lpstr>Crimson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2025-05-13T19:06:20Z</dcterms:created>
  <dcterms:modified xsi:type="dcterms:W3CDTF">2025-05-13T19:13:14Z</dcterms:modified>
</cp:coreProperties>
</file>