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DM Sans Semi Bold" panose="020B0604020202020204" charset="0"/>
      <p:regular r:id="rId15"/>
    </p:embeddedFont>
    <p:embeddedFont>
      <p:font typeface="Inter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6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8539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Azure Data Transformation: Unlocking Business Insights with Scalable Solutions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51898"/>
            <a:ext cx="75564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 today's data-driven world, organizations are collecting vast amounts of data from multiple sources. However, </a:t>
            </a: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raw data alone holds little value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until it is transformed into meaningful insights. This is where </a:t>
            </a: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Azure Data Transformation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plays a critical role, providing a robust suite of tools for </a:t>
            </a: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ingesting, processing, and transforming data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to support </a:t>
            </a: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real-time analytics, AI-driven insights, and business intelligence reporting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564273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79131" y="6696908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6547366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307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Real-World Applications of Azure Data Transformation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64262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494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Retail Analytics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84915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Process sales transactions from multiple locations in real-time, enabling dynamic pricing and inventory management.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64262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494615"/>
            <a:ext cx="33254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Smart City Management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85034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Analyze data from IoT sensors to optimize traffic flow, energy consumption, and public services.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64262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494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Healthcare Insights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84915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Transform patient data to predict health risks and improve treatment outcomes.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110640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The Future of Azure Data Transformation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2802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AI Integration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770703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Enhanced AI capabilities for automated data cleansing and predictive analytics.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346984" y="2671405"/>
            <a:ext cx="9870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2802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Edge Computing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2770703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Increased support for data transformation at the edge for IoT scenarios.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540472" y="3059906"/>
            <a:ext cx="16359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937790" y="4914305"/>
            <a:ext cx="28748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Quantum Computing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404723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Exploration of quantum algorithms for complex data transformations.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148876" y="5285780"/>
            <a:ext cx="16978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1636871" y="4914305"/>
            <a:ext cx="30556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Blockchain Integration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404723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Leveraging blockchain for secure and transparent data lineage.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917406" y="4897279"/>
            <a:ext cx="18085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As Azure continues to evolve, we can expect even more powerful and innovative data transformation capabilities, further empowering businesses to derive value from their data assets.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1752" y="628531"/>
            <a:ext cx="7780496" cy="1217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Conclusion: Empowering Data-Driven Decision Making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1752" y="2138243"/>
            <a:ext cx="3792855" cy="2057043"/>
          </a:xfrm>
          <a:prstGeom prst="roundRect">
            <a:avLst>
              <a:gd name="adj" fmla="val 142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76538" y="2333030"/>
            <a:ext cx="2435185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Actionable Insights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76538" y="2754154"/>
            <a:ext cx="3403283" cy="1246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Azure's data transformation capabilities enable organizations to unlock valuable insights from their raw data.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4669393" y="2138243"/>
            <a:ext cx="3792855" cy="2057043"/>
          </a:xfrm>
          <a:prstGeom prst="roundRect">
            <a:avLst>
              <a:gd name="adj" fmla="val 142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864179" y="2333030"/>
            <a:ext cx="2962037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Operational Optimization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4864179" y="2754154"/>
            <a:ext cx="3403283" cy="1246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Transformed data drives efficiency improvements and informed decision-making across business operations.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81752" y="4390073"/>
            <a:ext cx="7780496" cy="1433870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876538" y="4584859"/>
            <a:ext cx="2435185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Competitive Edge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876538" y="5005983"/>
            <a:ext cx="7390924" cy="623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Leveraging Azure for data transformation provides a scalable and flexible foundation for innovation and growth.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681752" y="6043017"/>
            <a:ext cx="7780496" cy="155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Whether dealing with big data analytics, AI-driven insights, or real-time data processing, Azure provides the tools needed to streamline end-to-end data transformation workflows. How is your organization leveraging Azure for data transformation? Let's connect and discuss strategies for maximizing the value of your data!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5536" y="559356"/>
            <a:ext cx="7725728" cy="1266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What Is Azure Data Transformation?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195536" y="2357438"/>
            <a:ext cx="455890" cy="45589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70558" y="2433399"/>
            <a:ext cx="105847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6853952" y="2357438"/>
            <a:ext cx="2532936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Extracting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6853952" y="2795468"/>
            <a:ext cx="7067312" cy="648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Data is pulled from various sources, including cloud applications, IoT devices, and enterprise systems.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6195536" y="3874294"/>
            <a:ext cx="455890" cy="45589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335792" y="3950256"/>
            <a:ext cx="175379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6853952" y="3874294"/>
            <a:ext cx="277618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Cleansing and Filtering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6853952" y="4312325"/>
            <a:ext cx="7067312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Raw data is cleaned and filtered to ensure accuracy and relevance.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195536" y="5066943"/>
            <a:ext cx="455890" cy="45589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332458" y="5142905"/>
            <a:ext cx="182047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6853952" y="5066943"/>
            <a:ext cx="2532936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Enriching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6853952" y="5504974"/>
            <a:ext cx="7067312" cy="648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Datasets are enhanced with additional context to provide more comprehensive insights.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6195536" y="6583799"/>
            <a:ext cx="455890" cy="45589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26505" y="6659761"/>
            <a:ext cx="193953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6853952" y="6583799"/>
            <a:ext cx="3644979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Aggregating and Summarizing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6853952" y="7021830"/>
            <a:ext cx="7067312" cy="648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Data is combined and summarized to support analytics and reporting needs.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75209"/>
            <a:ext cx="6883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Azure Data Factory (ADF)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837617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6314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Fully Managed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121825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Cloud-based ETL service for orchestrating data movement and transformation across hybrid environments.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837617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36314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90+ Data Sources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4121825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Connects to a wide variety of data sources, enabling comprehensive data integration.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837617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6314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Flexible Options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4121825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Supports both ETL and ELT pipelines, with low-code and code-based transformation options.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582858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Azure Data Factory is ideal for use cases such as migrating on-premises databases to the cloud, offering a versatile solution for data transformation needs.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67441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Azure Synapse Analytics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9938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End-to-End Analytics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Azure Synapse Analytics integrates big data processing with SQL-based data warehousing, providing a comprehensive solution for complex data transformations on large datasets.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Key Features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Handles structured and unstructured data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465760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Supports serverless and dedicated compute pools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509980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Integrates seamlessly with Power BI and AI models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2565" y="1097042"/>
            <a:ext cx="5330071" cy="666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Azure Databricks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32565" y="2083118"/>
            <a:ext cx="3719274" cy="3266837"/>
          </a:xfrm>
          <a:prstGeom prst="roundRect">
            <a:avLst>
              <a:gd name="adj" fmla="val 97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45687" y="2296239"/>
            <a:ext cx="3293031" cy="666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Unified Analytics Platform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445687" y="3090148"/>
            <a:ext cx="3293031" cy="2046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Azure Databricks combines Apache Spark-based big data processing with machine learning capabilities, ideal for advanced analytics and AI/ML-powered transformations.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10164961" y="2083118"/>
            <a:ext cx="3719274" cy="3266837"/>
          </a:xfrm>
          <a:prstGeom prst="roundRect">
            <a:avLst>
              <a:gd name="adj" fmla="val 97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378083" y="2296239"/>
            <a:ext cx="3050500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Optimized Performance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0378083" y="2757130"/>
            <a:ext cx="3293031" cy="1705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Designed for both batch and real-time transformations, with auto-scaling and collaborative notebooks for efficient data processing.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32565" y="5563076"/>
            <a:ext cx="7651671" cy="1569363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445687" y="5776198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Language Support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6445687" y="6237089"/>
            <a:ext cx="7225427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Supports multiple programming languages including PySpark, Scala, SQL, and R, offering flexibility for data scientists and analysts.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6020" y="606504"/>
            <a:ext cx="6191250" cy="687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Azure Stream Analytics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570583" y="1623417"/>
            <a:ext cx="30480" cy="5999559"/>
          </a:xfrm>
          <a:prstGeom prst="roundRect">
            <a:avLst>
              <a:gd name="adj" fmla="val 108221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802695" y="2102763"/>
            <a:ext cx="769620" cy="30480"/>
          </a:xfrm>
          <a:prstGeom prst="roundRect">
            <a:avLst>
              <a:gd name="adj" fmla="val 108221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338471" y="1870710"/>
            <a:ext cx="494705" cy="49470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528375" y="1953101"/>
            <a:ext cx="114776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7795260" y="1843207"/>
            <a:ext cx="3679269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Real-Time Event Processing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795260" y="2318742"/>
            <a:ext cx="6065520" cy="1055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Azure Stream Analytics enables businesses to analyze data as it flows in from IoT devices, logs, and applications, supporting real-time decision-making.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802695" y="4293156"/>
            <a:ext cx="769620" cy="30480"/>
          </a:xfrm>
          <a:prstGeom prst="roundRect">
            <a:avLst>
              <a:gd name="adj" fmla="val 108221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338471" y="4061103"/>
            <a:ext cx="494705" cy="49470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90633" y="4143494"/>
            <a:ext cx="190262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7795260" y="4033599"/>
            <a:ext cx="3715822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SQL-Based Transformations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7795260" y="4509135"/>
            <a:ext cx="6065520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Offers familiar SQL-based transformations for processing streaming data efficiently.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802695" y="6131719"/>
            <a:ext cx="769620" cy="30480"/>
          </a:xfrm>
          <a:prstGeom prst="roundRect">
            <a:avLst>
              <a:gd name="adj" fmla="val 108221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338471" y="5899666"/>
            <a:ext cx="494705" cy="49470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87061" y="5982057"/>
            <a:ext cx="197525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7795260" y="5872163"/>
            <a:ext cx="2894767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Scalable Performance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7795260" y="6347698"/>
            <a:ext cx="6065520" cy="1055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Handles millions of events per second, integrating seamlessly with Event Hubs, IoT Hub, and Azure Functions.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436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2232" y="3332917"/>
            <a:ext cx="12323802" cy="635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Azure Data Transformation Pipeline: Step-by-Step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2232" y="5189696"/>
            <a:ext cx="3072527" cy="203478"/>
          </a:xfrm>
          <a:prstGeom prst="roundRect">
            <a:avLst>
              <a:gd name="adj" fmla="val 1500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12232" y="5698331"/>
            <a:ext cx="2543651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Ingest Data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712232" y="6138267"/>
            <a:ext cx="3072527" cy="13020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Azure Data Factory pulls sales data from on-premise SQL databases, cloud applications, and IoT sensors.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089916" y="4884420"/>
            <a:ext cx="3072646" cy="203478"/>
          </a:xfrm>
          <a:prstGeom prst="roundRect">
            <a:avLst>
              <a:gd name="adj" fmla="val 1500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089916" y="5393055"/>
            <a:ext cx="2543651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Store Data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089916" y="5832991"/>
            <a:ext cx="3072646" cy="976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Raw data is stored in Azure Data Lake Storage for processing.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467719" y="4579144"/>
            <a:ext cx="3072646" cy="203478"/>
          </a:xfrm>
          <a:prstGeom prst="roundRect">
            <a:avLst>
              <a:gd name="adj" fmla="val 1500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67719" y="5087779"/>
            <a:ext cx="2543651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Transform Data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7467719" y="5527715"/>
            <a:ext cx="3072646" cy="16275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Azure Databricks, Synapse Analytics, and Stream Analytics perform data cleansing, enrichment, and aggregation.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845522" y="4273987"/>
            <a:ext cx="3072646" cy="203478"/>
          </a:xfrm>
          <a:prstGeom prst="roundRect">
            <a:avLst>
              <a:gd name="adj" fmla="val 1500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845522" y="4782622"/>
            <a:ext cx="2543651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Load Data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845522" y="5222558"/>
            <a:ext cx="3072646" cy="13020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Transformed dataset is loaded into Azure Synapse Analytics and visualized in Power BI dashboards.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6661"/>
            <a:ext cx="122784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Best Practices for Azure Data Transformation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1906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812858"/>
            <a:ext cx="31145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Choose the Right Tools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30327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Match Azure services to your specific data transformation needs, considering factors like batch vs. real-time processing.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01906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3812858"/>
            <a:ext cx="35110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Optimize for Performance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4303276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Utilize partitioning, indexing, and caching techniques to speed up data processing and improve efficiency.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01906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8128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Ensure Data Quality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430327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Implement robust data validation, anomaly detection, and error-handling mechanisms to maintain data integrity.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601003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Following these best practices ensures efficient and effective data transformation processes in Azure.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260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Security and Automation in Azure Data Transformation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Secure Your Data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8828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Leverage Azure Key Vault, RBAC (Role-Based Access Control), and encryption to protect sensitive information throughout the transformation process. Implementing robust security measures is crucial for maintaining data integrity and compliance.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07143"/>
            <a:ext cx="28552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Automate Workflows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8828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Utilize Azure Logic Apps and Data Factory pipelines to schedule and monitor transformations. Automation streamlines processes, reduces manual errors, and ensures consistent data transformation across your organization.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927</Words>
  <Application>Microsoft Office PowerPoint</Application>
  <PresentationFormat>Custom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DM Sans Semi Bold</vt:lpstr>
      <vt:lpstr>Inter Bold</vt:lpstr>
      <vt:lpstr>Inter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2025-02-18T15:47:11Z</dcterms:created>
  <dcterms:modified xsi:type="dcterms:W3CDTF">2025-02-18T15:51:07Z</dcterms:modified>
</cp:coreProperties>
</file>