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74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2DD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35073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Navigating the Triple Challenge: Agility, Sustainability, and Ethics in the AI Era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93790" y="361897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framework for responsible leadership in an age of artificial intelligence transformation, balancing speed, longevity, and values.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89" y="586165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#Leadership #ProjectManagement #Agility #Sustainability #EthicalLeadership #AI #FutureOfWork #ResponsibleAI #Innovation #DigitalTransformation #SharedAccountability</a:t>
            </a:r>
            <a:endParaRPr lang="en-US" sz="15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B6228F15-2700-2A01-A20E-DD1559F76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9" y="4457224"/>
            <a:ext cx="5194415" cy="7943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5325"/>
            <a:ext cx="797885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Strategies for Project Managers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25879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204" y="26251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656165"/>
            <a:ext cx="36080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Create Shared Accountability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164681"/>
            <a:ext cx="365581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Empower teams to own not only deliverables but also the values underpinning them. Make ethics everyone's responsibility, not just compliance or legal.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342453" y="25879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16868" y="26251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987296" y="2656165"/>
            <a:ext cx="34656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Invest in Skills Development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987296" y="3164681"/>
            <a:ext cx="36559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AI literacy, sustainability awareness, and ethical reasoning into workforce training. Create cross-functional learning opportunities.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14921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68204" y="518642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5217438"/>
            <a:ext cx="40908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 Decision Frameworks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725954"/>
            <a:ext cx="820459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clear rubrics that help teams evaluate trade-offs between speed, sustainability, and ethics when making key project decisions.</a:t>
            </a:r>
            <a:endParaRPr lang="en-US" sz="15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2587943"/>
            <a:ext cx="3709154" cy="37091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1243"/>
            <a:ext cx="843593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Case Study: Balancing the Triple Challenge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2889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HealthAI Solutions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97493"/>
            <a:ext cx="573821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healthcare technology company developing predictive analytics for patient outcomes faced significant challenges balancing agility, sustainability, and ethics.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9484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Challenge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456986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Pressure to release quickly in competitive market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843939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High-stakes medical decisions requiring ethical rigor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30892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Need for long-term viability in healthcare systems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023735" y="22889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Their Approach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023735" y="2797493"/>
            <a:ext cx="68203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team implemented a Triple Challenge framework: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023735" y="3293626"/>
            <a:ext cx="68203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Used modular development to release core features first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023735" y="3680579"/>
            <a:ext cx="68203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Ethics: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Incorporated diverse patient data and established bias detection systems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023735" y="4385072"/>
            <a:ext cx="68203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Sustainability: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Built cloud architecture optimized for energy efficiency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023735" y="52185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Result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023735" y="5727025"/>
            <a:ext cx="68203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95% accuracy with minimal bias, 40% less energy use than competitors, and successful deployment across five major hospital systems in 18 months.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710" y="500301"/>
            <a:ext cx="4864418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 Roadmap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7303770" y="1318974"/>
            <a:ext cx="22860" cy="5432465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87609" y="1512213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10532" y="1318974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78754" y="1353086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4131350" y="1381482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Assessment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27710" y="1774746"/>
            <a:ext cx="5677853" cy="872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Evaluate your organization's current balance of agility, sustainability, and ethics using our Triple Challenge diagnostic framework.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7008" y="2603778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10532" y="2410539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78754" y="2444651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224837" y="2473047"/>
            <a:ext cx="2535436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Strategy Development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224837" y="2866311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clear goals and metrics for each dimension, with executive sponsorship and cross-functional input.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87609" y="3544729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10532" y="3351490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78754" y="3385602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31350" y="3413998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Capability Building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27710" y="3807262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Train teams on new skills, tools, and decision frameworks to support balanced innovation.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7008" y="4485680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10532" y="4292441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78754" y="4326553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8224837" y="4354949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Process Integration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8224837" y="4748213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 Triple Challenge checkpoints into existing project management, governance, and review processes.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87609" y="5426631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10532" y="5233392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78754" y="5267504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3493294" y="5295900"/>
            <a:ext cx="291226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Continuous Improvement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727710" y="5689163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feedback loops and regular reviews to refine approach based on outcomes and lessons learned.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27710" y="6956108"/>
            <a:ext cx="13174980" cy="773073"/>
          </a:xfrm>
          <a:prstGeom prst="roundRect">
            <a:avLst>
              <a:gd name="adj" fmla="val 9885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8" y="7214830"/>
            <a:ext cx="227409" cy="181928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1318974" y="7183517"/>
            <a:ext cx="1240178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at different maturity levels may need to prioritize different dimensions initially, but should work toward balance over time.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842492"/>
            <a:ext cx="742080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Leading Through the Triple Challenge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740462"/>
            <a:ext cx="583215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the AI era, leadership is no longer measured by speed alone. The most successful organizations will be those that can pivot quickly, innovate responsibly, and create outcomes that endure.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4749046" y="4233863"/>
            <a:ext cx="4961453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 enables adaptation.Sustainability ensures endurance.Ethics safeguards trust.</a:t>
            </a:r>
            <a:endParaRPr lang="en-US" sz="2300" dirty="0"/>
          </a:p>
        </p:txBody>
      </p:sp>
      <p:sp>
        <p:nvSpPr>
          <p:cNvPr id="6" name="Shape 3"/>
          <p:cNvSpPr/>
          <p:nvPr/>
        </p:nvSpPr>
        <p:spPr>
          <a:xfrm>
            <a:off x="4451390" y="4233863"/>
            <a:ext cx="22860" cy="1116211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51390" y="5573316"/>
            <a:ext cx="583215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Together, they form the compass guiding leaders and project managers toward a responsible and resilient future.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775275" y="27602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Next Steps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775275" y="3268742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Download our Triple Challenge Assessment Tool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775275" y="3973235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 a workshop for your leadership team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775275" y="4677728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Join our community of practice for ongoing support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586013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New Leadership Mandate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1204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has become the defining force of modern transformation. From streamlining operations to accelerating innovation, AI is reshaping the way organizations create value.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309776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But as leaders rush to embrace this power, they face a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triple challenge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: ensuring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agility, sustainability, and ethics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coexist in every decision.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91144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three forces are no longer optional—they are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interdependent pillars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of responsible leadership in the digital age.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459"/>
            <a:ext cx="636055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Triple Challenge Framework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70842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properly balanced, these three elements create the foundation for responsible AI innovation: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154912" y="36941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123372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Thriving in constant disruption through adaptability and rapid learning cycles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877514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Iterative development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264467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Cross-functional collaboration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651421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learning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645997"/>
            <a:ext cx="296942" cy="37111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895284" y="22492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9895284" y="2678430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for the long term with consideration for environmental, social, and organizational durability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9895284" y="375011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Resource efficiency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9895284" y="4137065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Long-term resilience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9895284" y="4524018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Inclusive practices</a:t>
            </a:r>
            <a:endParaRPr lang="en-US" sz="155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262372"/>
            <a:ext cx="296942" cy="3711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95284" y="5139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9895284" y="556843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guardrails for responsible innovation that respect human values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9895284" y="632257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</a:t>
            </a:r>
            <a:endParaRPr lang="en-US" sz="1550" dirty="0"/>
          </a:p>
        </p:txBody>
      </p:sp>
      <p:sp>
        <p:nvSpPr>
          <p:cNvPr id="21" name="Text 15"/>
          <p:cNvSpPr/>
          <p:nvPr/>
        </p:nvSpPr>
        <p:spPr>
          <a:xfrm>
            <a:off x="9895284" y="670952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Fairness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9895284" y="709648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Accountability</a:t>
            </a:r>
            <a:endParaRPr lang="en-US" sz="155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60" y="6029623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75879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Agility: Thriving in Constant Disruption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 is the foundation for surviving and thriving in the AI era. The pace of change is relentless—projects must pivot quickly, embrace iterative cycles, and deliver value in smaller increments.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09776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Yet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 is not about moving fast for its own sake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Without alignment to purpose and values, rapid adaptation risks becoming reckless reaction.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7632025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243745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4203978"/>
            <a:ext cx="678894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True agility balances speed with intentionality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ensuring teams pivot wisely rather than blindly.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543" y="2011204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09211"/>
            <a:ext cx="815542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Sustainability: Building for the Long Term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0" y="4226243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93790" y="420338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603778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2782372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15008" y="4722376"/>
            <a:ext cx="27846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Environmental Impact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5151596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Minimizing the carbon footprint of AI systems, optimizing energy consumption of data centers, and reducing computational waste.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4226243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5207437" y="4203383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017425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196018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5428655" y="4722376"/>
            <a:ext cx="25372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Social Responsibility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5428655" y="5151596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inclusive AI that serves diverse populations, bridges digital divides, and strengthens community resilience.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9621203" y="4226243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9621203" y="420338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11431191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11609784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9842421" y="4722376"/>
            <a:ext cx="31363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Organizational Resilience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9842421" y="5151596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Developing systems and practices that can adapt to changing conditions while maintaining core functions and values.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793790" y="686621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Sustainable leadership reframes success beyond quarterly deliverables. It asks: Does this project create value that lasts? Does it strengthen trust, improve equity, and preserve resources for the future?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7233"/>
            <a:ext cx="879312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Ethics: Guardrails for Responsible Innovation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9851"/>
            <a:ext cx="3709154" cy="37091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4672" y="2575203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amplifies the need for ethical guardrails. Algorithms already influence who gets hired, how credit is granted, what medical treatments are offered, and even how justice is delivered.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4994672" y="3388876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Left unchecked, they risk perpetuating bias, compromising privacy, and eroding trust.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292328" y="3929658"/>
            <a:ext cx="85517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"Ethical leadership goes beyond compliance. It requires transparency in how AI tools are built and used, accountability for outcomes, and alignment with human-centered values."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994672" y="3929658"/>
            <a:ext cx="22860" cy="635079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94672" y="4787979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 project managers, this means integrating ethical checkpoints into every phase of delivery—just as rigorously as quality or risk reviews.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0634"/>
            <a:ext cx="51469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Dangers of Imbalance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2153603"/>
            <a:ext cx="4215289" cy="4274463"/>
          </a:xfrm>
          <a:prstGeom prst="roundRect">
            <a:avLst>
              <a:gd name="adj" fmla="val 197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2359581"/>
            <a:ext cx="2691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 Without Ethics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788801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Creates speed but risks harm to users, communities, and brand reputation. Examples: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86048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Releasing biased facial recognition systems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564975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Deploying algorithms that optimize for engagement at the cost of mental health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58700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Automating decisions without human oversight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153603"/>
            <a:ext cx="4215408" cy="4274463"/>
          </a:xfrm>
          <a:prstGeom prst="roundRect">
            <a:avLst>
              <a:gd name="adj" fmla="val 197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13415" y="2359581"/>
            <a:ext cx="36092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Without Agility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13415" y="2788801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Ensures resilience but may fall behind disruptive change. Examples: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13415" y="3542943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Overinvesting in outdated technologies for continuity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13415" y="4247436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Missing market opportunities due to excessive caution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13415" y="495192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Becoming irrelevant despite responsible practices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153603"/>
            <a:ext cx="4215289" cy="4274463"/>
          </a:xfrm>
          <a:prstGeom prst="roundRect">
            <a:avLst>
              <a:gd name="adj" fmla="val 197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27181" y="2359581"/>
            <a:ext cx="35837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 Without Sustainability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7181" y="2788801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 protect values in the short term but fail to create lasting impact. Examples: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27181" y="354294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One-time bias audits without ongoing monitoring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27181" y="424743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Ethical guidelines without enforcement mechanisms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27181" y="495192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Values statements without resource commitments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65130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Only when the three intersect can organizations deliver innovation that is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fast, fair, and future-proof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74350"/>
            <a:ext cx="79664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Intersection: Where Value Is Created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419290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87%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1644372" y="50958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Trust Premium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525095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 consumers are willing to pay more for products from companies they trust to use AI ethically.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223986" y="419290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3.2x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6074688" y="50958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Advantage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223986" y="5525095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Higher growth rate for organizations that successfully balance agility with strong ethical frameworks.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654302" y="419290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65%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10430470" y="5095875"/>
            <a:ext cx="26299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Impact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54302" y="5525095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Reduction in AI energy consumption possible through sustainable design practices.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670095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organizations successfully integrate all three elements, they not only mitigate risks but unlock significant competitive advantages and create more enduring value.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4153"/>
            <a:ext cx="60656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Strategies for Leaders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7122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679269"/>
            <a:ext cx="3110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Redefine Success Metrics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Include trust, equity, and long-term value alongside speed, scope, and budget. Create dashboards that visualize all three dimensions.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687122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679269"/>
            <a:ext cx="28903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Embed Ethical Reviews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Treat ethics as an ongoing quality process with formal checkpoints at every project phase, not a one-time compliance step.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687122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6792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Prioritize Resilience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projects consider environmental footprint, social impacts, and long-term effects on workforce and community health.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80024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Leadership in the AI era requires new capabilities and mindsets. These strategies help organizations build the muscles needed for responsible innovation.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1242</Words>
  <Application>Microsoft Office PowerPoint</Application>
  <PresentationFormat>Custom</PresentationFormat>
  <Paragraphs>142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Nobile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4</cp:revision>
  <dcterms:created xsi:type="dcterms:W3CDTF">2025-08-25T20:46:15Z</dcterms:created>
  <dcterms:modified xsi:type="dcterms:W3CDTF">2026-04-19T22:15:04Z</dcterms:modified>
</cp:coreProperties>
</file>