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MuseoModerno Medium" panose="020B0604020202020204" charset="0"/>
      <p:regular r:id="rId18"/>
    </p:embeddedFont>
    <p:embeddedFont>
      <p:font typeface="Source Sans Pro" panose="020B0503030403020204" pitchFamily="34" charset="0"/>
      <p:regular r:id="rId19"/>
      <p:bold r:id="rId20"/>
    </p:embeddedFont>
    <p:embeddedFont>
      <p:font typeface="Source Sans Pro Bold" panose="020B0703030403020204" pitchFamily="3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94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8539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How to Study for and Pass the CompTIA Security+ Certification Exam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51898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CompTIA Security+ (SY0-701) certification is a highly recognized entry-level cybersecurity credential, validating essential security skills for IT professionals. Whether you're entering the cybersecurity field or enhancing your IT security knowledge, passing the Security+ exam requires strategic preparation and a solid understanding of security principles. This presentation will guide you through what to expect on the exam, how to prepare effectively, and tips to ensure your success.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564273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95561" y="6696908"/>
            <a:ext cx="13215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6547366"/>
            <a:ext cx="262008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5329" y="896064"/>
            <a:ext cx="5979795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Ports and Protocols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5329" y="1854637"/>
            <a:ext cx="7693343" cy="4251008"/>
          </a:xfrm>
          <a:prstGeom prst="roundRect">
            <a:avLst>
              <a:gd name="adj" fmla="val 73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732949" y="1862257"/>
            <a:ext cx="7677269" cy="5954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41070" y="1994178"/>
            <a:ext cx="21406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Port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503652" y="1994178"/>
            <a:ext cx="213681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Protocol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062424" y="1994178"/>
            <a:ext cx="21406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Description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32949" y="2457688"/>
            <a:ext cx="7677269" cy="92702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941070" y="2589609"/>
            <a:ext cx="21406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22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503652" y="2589609"/>
            <a:ext cx="213681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SSH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062424" y="2589609"/>
            <a:ext cx="2140625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Secure Shell for remote access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32949" y="3384709"/>
            <a:ext cx="7677269" cy="5954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41070" y="3516630"/>
            <a:ext cx="21406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80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3503652" y="3516630"/>
            <a:ext cx="213681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HTTP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062424" y="3516630"/>
            <a:ext cx="21406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Unencrypted web traffic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32949" y="3980140"/>
            <a:ext cx="7677269" cy="5954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941070" y="4112062"/>
            <a:ext cx="21406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443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3503652" y="4112062"/>
            <a:ext cx="213681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HTTPS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062424" y="4112062"/>
            <a:ext cx="21406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Encrypted web traffic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732949" y="4575572"/>
            <a:ext cx="7677269" cy="92702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941070" y="4707493"/>
            <a:ext cx="21406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3389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3503652" y="4707493"/>
            <a:ext cx="213681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RDP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062424" y="4707493"/>
            <a:ext cx="2140625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Remote Desktop Protocol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732949" y="5502593"/>
            <a:ext cx="7677269" cy="5954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941070" y="5634514"/>
            <a:ext cx="21406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53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3503652" y="5634514"/>
            <a:ext cx="213681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DNS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6062424" y="5634514"/>
            <a:ext cx="21406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Domain Name System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725329" y="6338768"/>
            <a:ext cx="7693343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Memorizing common ports and protocols is crucial for the Security+ exam. Understanding their functions and security implications will help you answer questions related to network security and troubleshooting.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0619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Encryption and PKI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05689" y="2466975"/>
            <a:ext cx="29868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Symmetric Encryption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57393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Uses the same key for encryption and decryption. Fast but key distribution can be challenging.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136600" y="3321725"/>
            <a:ext cx="13299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168604"/>
            <a:ext cx="31619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Asymmetric Encryption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659023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Uses public and private key pairs. Slower but solves key distribution issues.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83855" y="3057049"/>
            <a:ext cx="15763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10051256" y="3724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Hashing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10051256" y="4215408"/>
            <a:ext cx="378535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One-way function to create a fixed-size output. Used for integrity checking and password storage.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809434" y="4743807"/>
            <a:ext cx="15930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9937790" y="56442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Digital Signatures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937790" y="6134695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Combines hashing and asymmetric encryption to provide authentication and non-repudiation.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48907" y="6050875"/>
            <a:ext cx="18252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1758434" y="5345906"/>
            <a:ext cx="29340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Certificate Authorities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93790" y="583632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Trusted entities that issue and manage digital certificates in a PKI system.</a:t>
            </a: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801678" y="5172075"/>
            <a:ext cx="15704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7458" y="486966"/>
            <a:ext cx="5699165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Incident Response Process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8" y="1391126"/>
            <a:ext cx="882134" cy="105858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64149" y="1567458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Preparation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1764149" y="1948934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 incident response plans and conduct regular training exercises.</a:t>
            </a:r>
            <a:endParaRPr lang="en-US" sz="13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2449711"/>
            <a:ext cx="882134" cy="105858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64149" y="2626043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Identification</a:t>
            </a:r>
            <a:endParaRPr lang="en-US" sz="1700" dirty="0"/>
          </a:p>
        </p:txBody>
      </p:sp>
      <p:sp>
        <p:nvSpPr>
          <p:cNvPr id="8" name="Text 4"/>
          <p:cNvSpPr/>
          <p:nvPr/>
        </p:nvSpPr>
        <p:spPr>
          <a:xfrm>
            <a:off x="1764149" y="3007519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Detect and analyze events to determine if they constitute a security incident.</a:t>
            </a:r>
            <a:endParaRPr lang="en-US" sz="13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3508296"/>
            <a:ext cx="882134" cy="105858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764149" y="368462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Containment</a:t>
            </a:r>
            <a:endParaRPr lang="en-US" sz="1700" dirty="0"/>
          </a:p>
        </p:txBody>
      </p:sp>
      <p:sp>
        <p:nvSpPr>
          <p:cNvPr id="11" name="Text 6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Isolate affected systems to prevent further damage or data loss.</a:t>
            </a:r>
            <a:endParaRPr lang="en-US" sz="13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4566880"/>
            <a:ext cx="882134" cy="105858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764149" y="4743212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Eradication</a:t>
            </a:r>
            <a:endParaRPr lang="en-US" sz="1700" dirty="0"/>
          </a:p>
        </p:txBody>
      </p:sp>
      <p:sp>
        <p:nvSpPr>
          <p:cNvPr id="14" name="Text 8"/>
          <p:cNvSpPr/>
          <p:nvPr/>
        </p:nvSpPr>
        <p:spPr>
          <a:xfrm>
            <a:off x="1764149" y="512468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Remove the threat and restore systems to a known good state.</a:t>
            </a:r>
            <a:endParaRPr lang="en-US" sz="13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58" y="5625465"/>
            <a:ext cx="882134" cy="105858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764149" y="580179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Recovery</a:t>
            </a:r>
            <a:endParaRPr lang="en-US" sz="1700" dirty="0"/>
          </a:p>
        </p:txBody>
      </p:sp>
      <p:sp>
        <p:nvSpPr>
          <p:cNvPr id="17" name="Text 10"/>
          <p:cNvSpPr/>
          <p:nvPr/>
        </p:nvSpPr>
        <p:spPr>
          <a:xfrm>
            <a:off x="1764149" y="618327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Bring affected systems back online and monitor for any recurring issues.</a:t>
            </a:r>
            <a:endParaRPr lang="en-US" sz="135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58" y="6684050"/>
            <a:ext cx="882134" cy="1058585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1764149" y="6860381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Lessons Learned</a:t>
            </a:r>
            <a:endParaRPr lang="en-US" sz="1700" dirty="0"/>
          </a:p>
        </p:txBody>
      </p:sp>
      <p:sp>
        <p:nvSpPr>
          <p:cNvPr id="20" name="Text 12"/>
          <p:cNvSpPr/>
          <p:nvPr/>
        </p:nvSpPr>
        <p:spPr>
          <a:xfrm>
            <a:off x="1764149" y="7241858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Review the incident and update procedures to prevent similar future occurrences.</a:t>
            </a:r>
            <a:endParaRPr lang="en-US" sz="13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9848" y="838200"/>
            <a:ext cx="4927997" cy="615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Risk Management</a:t>
            </a:r>
            <a:endParaRPr lang="en-US" sz="3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541" y="1848326"/>
            <a:ext cx="1639729" cy="113573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44541" y="2359700"/>
            <a:ext cx="115610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5019318" y="2045375"/>
            <a:ext cx="246399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Risk Acceptance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5019318" y="2471618"/>
            <a:ext cx="5489853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Acknowledging and accepting the potential consequences of a risk.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871442" y="2999065"/>
            <a:ext cx="9019937" cy="11430"/>
          </a:xfrm>
          <a:prstGeom prst="roundRect">
            <a:avLst>
              <a:gd name="adj" fmla="val 258694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676" y="3033236"/>
            <a:ext cx="3279458" cy="113573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3825" y="3403878"/>
            <a:ext cx="137041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5839182" y="3230285"/>
            <a:ext cx="246399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Risk Mitigation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5839182" y="3656528"/>
            <a:ext cx="5415915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Implementing controls to reduce the impact or likelihood of a risk.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691307" y="4183975"/>
            <a:ext cx="8200073" cy="11430"/>
          </a:xfrm>
          <a:prstGeom prst="roundRect">
            <a:avLst>
              <a:gd name="adj" fmla="val 258694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812" y="4218146"/>
            <a:ext cx="4919305" cy="113573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3230" y="4588788"/>
            <a:ext cx="138470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1900" dirty="0"/>
          </a:p>
        </p:txBody>
      </p:sp>
      <p:sp>
        <p:nvSpPr>
          <p:cNvPr id="15" name="Text 10"/>
          <p:cNvSpPr/>
          <p:nvPr/>
        </p:nvSpPr>
        <p:spPr>
          <a:xfrm>
            <a:off x="6659166" y="4415195"/>
            <a:ext cx="246399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Risk Transfer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6659166" y="4841438"/>
            <a:ext cx="6005274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Shifting the risk to another party, often through insurance or outsourcing.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511290" y="5368885"/>
            <a:ext cx="7380089" cy="11430"/>
          </a:xfrm>
          <a:prstGeom prst="roundRect">
            <a:avLst>
              <a:gd name="adj" fmla="val 258694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48" y="5403056"/>
            <a:ext cx="6559034" cy="1135737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23109" y="5773698"/>
            <a:ext cx="158710" cy="394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1900" dirty="0"/>
          </a:p>
        </p:txBody>
      </p:sp>
      <p:sp>
        <p:nvSpPr>
          <p:cNvPr id="20" name="Text 14"/>
          <p:cNvSpPr/>
          <p:nvPr/>
        </p:nvSpPr>
        <p:spPr>
          <a:xfrm>
            <a:off x="7479030" y="5600105"/>
            <a:ext cx="2463998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Risk Avoidance</a:t>
            </a:r>
            <a:endParaRPr lang="en-US" sz="1900" dirty="0"/>
          </a:p>
        </p:txBody>
      </p:sp>
      <p:sp>
        <p:nvSpPr>
          <p:cNvPr id="21" name="Text 15"/>
          <p:cNvSpPr/>
          <p:nvPr/>
        </p:nvSpPr>
        <p:spPr>
          <a:xfrm>
            <a:off x="7479030" y="6026348"/>
            <a:ext cx="5123855" cy="315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Eliminating the risk by avoiding the activity that could cause it.</a:t>
            </a:r>
            <a:endParaRPr lang="en-US" sz="1550" dirty="0"/>
          </a:p>
        </p:txBody>
      </p:sp>
      <p:sp>
        <p:nvSpPr>
          <p:cNvPr id="22" name="Text 16"/>
          <p:cNvSpPr/>
          <p:nvPr/>
        </p:nvSpPr>
        <p:spPr>
          <a:xfrm>
            <a:off x="689848" y="6760488"/>
            <a:ext cx="13250704" cy="630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Understanding risk management strategies is crucial for the Security+ exam. You should be able to identify appropriate risk responses for various scenarios, considering factors like cost, feasibility, and organizational impact.</a:t>
            </a:r>
            <a:endParaRPr lang="en-US" sz="1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8140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689" y="3273028"/>
            <a:ext cx="7117318" cy="670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Career Benefits of Security+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0689" y="4265057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65121" y="4479488"/>
            <a:ext cx="3671054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Entry Point for Cybersecurity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65121" y="4943356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Security+ serves as an excellent foundation for starting a career in the growing field of cybersecurity.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2475" y="4265057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636907" y="4479488"/>
            <a:ext cx="3488769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Government and DoD Jobs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636907" y="4943356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certification is a requirement for many Department of Defense and government positions.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50689" y="6058733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65121" y="6273165"/>
            <a:ext cx="3983474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Foundation for Advanced Certs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65121" y="6737033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Security+ provides a strong base for pursuing more advanced certifications like CISSP or CEH.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2475" y="6058733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636907" y="6273165"/>
            <a:ext cx="2738914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Industry Recognition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636907" y="6737033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certification is widely recognized and valued in the IT and cybersecurity industries.</a:t>
            </a:r>
            <a:endParaRPr lang="en-US" sz="16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0796" y="591145"/>
            <a:ext cx="6953369" cy="5811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Final Thoughts and Next Steps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50796" y="1660327"/>
            <a:ext cx="418386" cy="418386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94504" y="1729978"/>
            <a:ext cx="130850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255038" y="1660327"/>
            <a:ext cx="2324457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Consistent Study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255038" y="2062401"/>
            <a:ext cx="7238167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Maintain a regular study schedule, focusing on understanding concepts rather than mere memorization.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50796" y="3052524"/>
            <a:ext cx="418386" cy="418386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82360" y="3122176"/>
            <a:ext cx="155138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1255038" y="3052524"/>
            <a:ext cx="2719745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Practice Hands-On Skills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255038" y="3454598"/>
            <a:ext cx="7238167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Utilize labs and practical exercises to reinforce your theoretical knowledge with real-world applications.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650796" y="4444722"/>
            <a:ext cx="418386" cy="418386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781526" y="4514374"/>
            <a:ext cx="15680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1255038" y="4444722"/>
            <a:ext cx="2324457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Take Practice Exams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55038" y="4846796"/>
            <a:ext cx="7238167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Regularly assess your readiness with practice exams, aiming for consistent scores of 85% or higher before scheduling the real exam.</a:t>
            </a:r>
            <a:endParaRPr lang="en-US" sz="1450" dirty="0"/>
          </a:p>
        </p:txBody>
      </p:sp>
      <p:sp>
        <p:nvSpPr>
          <p:cNvPr id="16" name="Shape 13"/>
          <p:cNvSpPr/>
          <p:nvPr/>
        </p:nvSpPr>
        <p:spPr>
          <a:xfrm>
            <a:off x="650796" y="5836920"/>
            <a:ext cx="418386" cy="418386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70096" y="5906572"/>
            <a:ext cx="17966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1255038" y="5836920"/>
            <a:ext cx="2324457" cy="290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Stay Current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1255038" y="6238994"/>
            <a:ext cx="7238167" cy="297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Keep up with the latest cybersecurity trends and updates to the Security+ exam objectives.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650796" y="6745724"/>
            <a:ext cx="7842409" cy="892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With dedicated preparation and the right approach, you can successfully pass the Security+ exam on your first attempt. This certification will open doors to exciting opportunities in the cybersecurity field. Good luck on your Security+ journey!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6371" y="728901"/>
            <a:ext cx="7704058" cy="1285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Understanding the Security+ Exam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06371" y="2554129"/>
            <a:ext cx="462796" cy="462796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65319" y="2631162"/>
            <a:ext cx="1447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874788" y="2554129"/>
            <a:ext cx="2571274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Exam Overview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874788" y="2998946"/>
            <a:ext cx="3080861" cy="2632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SY0-701 exam consists of 90 questions (multiple-choice and performance-based) with a 90-minute time limit. The passing score is 750 on a scale of 100-900, and the exam cost is approximately $392 USD, with discounts available for students and military personnel.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1270" y="2554129"/>
            <a:ext cx="462796" cy="462796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306883" y="2631162"/>
            <a:ext cx="171569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0829687" y="2554129"/>
            <a:ext cx="3080861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Vendor-Neutral Certification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829687" y="3320415"/>
            <a:ext cx="3080861" cy="23036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Security+ is a vendor-neutral certification covering essential cybersecurity concepts. It tests your ability to identify, assess, and mitigate security threats, making it an excellent starting point for IT and security professionals.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06371" y="6068616"/>
            <a:ext cx="462796" cy="462796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351032" y="6145649"/>
            <a:ext cx="173474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6874788" y="6068616"/>
            <a:ext cx="2571274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Skills Tested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874788" y="6513433"/>
            <a:ext cx="7035641" cy="987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exam evaluates your knowledge of core security principles, threat identification, risk assessment, and mitigation strategies. It's designed to validate foundational security skills essential for IT professionals.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1935"/>
            <a:ext cx="68609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Security+ Exam Domains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61987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General Security Concepts (12%)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06735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Core security principles, least privilege, threat actors, and cybersecurity frameworks.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136600" y="3321725"/>
            <a:ext cx="13299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354342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Threats, Vulnerabilities, and Mitigations (22%)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19909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Attack types, vulnerabilities, risk assessments, and threat intelligence.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83855" y="3057049"/>
            <a:ext cx="15763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10051256" y="4265057"/>
            <a:ext cx="35977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Security Architecture (18%)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10051256" y="4755475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Network security, cloud security, and system hardening.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809434" y="4743807"/>
            <a:ext cx="15930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9937790" y="5821442"/>
            <a:ext cx="35716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Security Operations (28%)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937790" y="6311860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Incident response, forensics, logging, SIEMs, and security controls.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48907" y="6050875"/>
            <a:ext cx="18252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93790" y="5078016"/>
            <a:ext cx="3898702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Security Program Management and Governance (20%)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93790" y="627709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Security policies, risk management, compliance (GDPR, HIPAA, NIST).</a:t>
            </a: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801678" y="5172075"/>
            <a:ext cx="15704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0562" y="832842"/>
            <a:ext cx="7005399" cy="616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Study Materials for Security+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" y="1745218"/>
            <a:ext cx="493157" cy="4931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90562" y="2435662"/>
            <a:ext cx="2390299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CompTIA Security+ Study Guide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90562" y="3170277"/>
            <a:ext cx="2390299" cy="1262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Comprehensive books by CompTIA or Darril Gibson covering all exam domains in detail.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732" y="1745218"/>
            <a:ext cx="493157" cy="4931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376732" y="2435662"/>
            <a:ext cx="239041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Official Exam Objectives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3376732" y="3170277"/>
            <a:ext cx="2390418" cy="1262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Download the official objectives to understand exactly what's tested on the exam.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020" y="1745218"/>
            <a:ext cx="493157" cy="49315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63020" y="2435662"/>
            <a:ext cx="239041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Professor Messer's Videos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063020" y="3170277"/>
            <a:ext cx="2390418" cy="946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Free, high-quality YouTube lectures explaining key Security+ concepts.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62" y="5024676"/>
            <a:ext cx="493157" cy="49315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90562" y="5715119"/>
            <a:ext cx="2390299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Jason Dion's Practice Exams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690562" y="6449735"/>
            <a:ext cx="2390299" cy="946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Available on Udemy, great for realistic practice and identifying weak areas.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2711" y="910233"/>
            <a:ext cx="5512475" cy="654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Creating a Study Plan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303770" y="1983224"/>
            <a:ext cx="22860" cy="5336024"/>
          </a:xfrm>
          <a:prstGeom prst="roundRect">
            <a:avLst>
              <a:gd name="adj" fmla="val 137388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369844" y="2442805"/>
            <a:ext cx="732711" cy="22860"/>
          </a:xfrm>
          <a:prstGeom prst="roundRect">
            <a:avLst>
              <a:gd name="adj" fmla="val 137388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79694" y="2218730"/>
            <a:ext cx="471011" cy="471011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241500" y="2297192"/>
            <a:ext cx="147280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3130748" y="2192536"/>
            <a:ext cx="3032879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Weeks 1-2: Foundations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732711" y="2645212"/>
            <a:ext cx="5430917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Read a Security+ study guide and take notes. Watch Professor Messer's videos for an overview of key concepts.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527846" y="3489603"/>
            <a:ext cx="732711" cy="22860"/>
          </a:xfrm>
          <a:prstGeom prst="roundRect">
            <a:avLst>
              <a:gd name="adj" fmla="val 137388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079694" y="3265527"/>
            <a:ext cx="471011" cy="471011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227808" y="3343989"/>
            <a:ext cx="174665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450" dirty="0"/>
          </a:p>
        </p:txBody>
      </p:sp>
      <p:sp>
        <p:nvSpPr>
          <p:cNvPr id="12" name="Text 10"/>
          <p:cNvSpPr/>
          <p:nvPr/>
        </p:nvSpPr>
        <p:spPr>
          <a:xfrm>
            <a:off x="8466773" y="3239333"/>
            <a:ext cx="4522827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Weeks 3-4: Deep Dive into Domains</a:t>
            </a:r>
            <a:endParaRPr lang="en-US" sz="2050" dirty="0"/>
          </a:p>
        </p:txBody>
      </p:sp>
      <p:sp>
        <p:nvSpPr>
          <p:cNvPr id="13" name="Text 11"/>
          <p:cNvSpPr/>
          <p:nvPr/>
        </p:nvSpPr>
        <p:spPr>
          <a:xfrm>
            <a:off x="8466773" y="3692009"/>
            <a:ext cx="5430917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on encryption, network security, and threat mitigation. Use CompTIA labs or set up a virtual lab. Take chapter quizzes to reinforce learning.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369844" y="4532471"/>
            <a:ext cx="732711" cy="22860"/>
          </a:xfrm>
          <a:prstGeom prst="roundRect">
            <a:avLst>
              <a:gd name="adj" fmla="val 137388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7079694" y="4308396"/>
            <a:ext cx="471011" cy="471011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226975" y="4386858"/>
            <a:ext cx="176451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450" dirty="0"/>
          </a:p>
        </p:txBody>
      </p:sp>
      <p:sp>
        <p:nvSpPr>
          <p:cNvPr id="17" name="Text 15"/>
          <p:cNvSpPr/>
          <p:nvPr/>
        </p:nvSpPr>
        <p:spPr>
          <a:xfrm>
            <a:off x="1118235" y="4282202"/>
            <a:ext cx="5045393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Weeks 5-6: Practice Tests &amp; Weak Areas</a:t>
            </a:r>
            <a:endParaRPr lang="en-US" sz="2050" dirty="0"/>
          </a:p>
        </p:txBody>
      </p:sp>
      <p:sp>
        <p:nvSpPr>
          <p:cNvPr id="18" name="Text 16"/>
          <p:cNvSpPr/>
          <p:nvPr/>
        </p:nvSpPr>
        <p:spPr>
          <a:xfrm>
            <a:off x="732711" y="4734878"/>
            <a:ext cx="5430917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Take full-length practice exams to simulate test conditions. Review wrong answers and revisit weak areas. Memorize key ports, encryption standards, and security frameworks.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527846" y="5575340"/>
            <a:ext cx="732711" cy="22860"/>
          </a:xfrm>
          <a:prstGeom prst="roundRect">
            <a:avLst>
              <a:gd name="adj" fmla="val 137388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7079694" y="5351264"/>
            <a:ext cx="471011" cy="471011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213997" y="5429726"/>
            <a:ext cx="202287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450" dirty="0"/>
          </a:p>
        </p:txBody>
      </p:sp>
      <p:sp>
        <p:nvSpPr>
          <p:cNvPr id="22" name="Text 20"/>
          <p:cNvSpPr/>
          <p:nvPr/>
        </p:nvSpPr>
        <p:spPr>
          <a:xfrm>
            <a:off x="8466773" y="5325070"/>
            <a:ext cx="5430917" cy="654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Weeks 7-8: Final Review &amp; Exam Readiness</a:t>
            </a:r>
            <a:endParaRPr lang="en-US" sz="2050" dirty="0"/>
          </a:p>
        </p:txBody>
      </p:sp>
      <p:sp>
        <p:nvSpPr>
          <p:cNvPr id="23" name="Text 21"/>
          <p:cNvSpPr/>
          <p:nvPr/>
        </p:nvSpPr>
        <p:spPr>
          <a:xfrm>
            <a:off x="8466773" y="6104811"/>
            <a:ext cx="5430917" cy="100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Revisit hard topics like PKI, SIEMs, and incident response. Take final mock exams until consistently scoring 85% or higher. Review exam objectives to ensure full coverage.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6479" y="1065848"/>
            <a:ext cx="7414617" cy="562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Mastering Key Security+ Concepts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116479" y="1898452"/>
            <a:ext cx="7883842" cy="1037273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296501" y="2078474"/>
            <a:ext cx="2250281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CIA Triad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96501" y="2467689"/>
            <a:ext cx="7523798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Understand the core principles of Confidentiality, Integrity, and Availability in information security.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16479" y="3115747"/>
            <a:ext cx="7883842" cy="1037273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296501" y="3295769"/>
            <a:ext cx="2250281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Security Tools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96501" y="3684984"/>
            <a:ext cx="7523798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Know the functions and applications of firewalls, IDS/IPS, SIEM, encryption protocols, and VPNs.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16479" y="4333042"/>
            <a:ext cx="7883842" cy="1325285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296501" y="4513064"/>
            <a:ext cx="2250281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Attack Types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296501" y="4902279"/>
            <a:ext cx="7523798" cy="576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Learn about various attack methods including phishing, malware, social engineering, SQL injection, and XSS.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116479" y="5838349"/>
            <a:ext cx="7883842" cy="1325285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296501" y="6018371"/>
            <a:ext cx="2680097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Compliance Frameworks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296501" y="6407587"/>
            <a:ext cx="7523798" cy="576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Understand key frameworks like NIST, ISO 27001, HIPAA, and GDPR and their implications for security.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86288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Hands-On Practice for Security+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Virtual Labs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Set up a virtual lab environment using tools like VirtualBox or VMware. Install Kali Linux, Windows Server, and other relevant operating systems to practice security configurations and attacks.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Network Analysis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Wireshark to capture and analyze network traffic. Practice identifying normal vs. suspicious packets, and understand common protocols in depth.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2813"/>
            <a:ext cx="30825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Vulnerability Scanning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Familiarize yourself with tools like Nmap and OpenVAS. Conduct vulnerability scans on test systems and interpret the results.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494" y="562927"/>
            <a:ext cx="7715012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Performance-Based Questions (PBQs)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4494" y="2144911"/>
            <a:ext cx="152995" cy="1094661"/>
          </a:xfrm>
          <a:prstGeom prst="roundRect">
            <a:avLst>
              <a:gd name="adj" fmla="val 20015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173599" y="2144911"/>
            <a:ext cx="3029545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Understand PBQ Format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173599" y="2586157"/>
            <a:ext cx="7255907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PBQs are scenario-based questions that test your ability to perform tasks in simulated environments.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20604" y="3443645"/>
            <a:ext cx="152995" cy="1094661"/>
          </a:xfrm>
          <a:prstGeom prst="roundRect">
            <a:avLst>
              <a:gd name="adj" fmla="val 20015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479709" y="3443645"/>
            <a:ext cx="3356729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Practice Common Scenarios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479709" y="3884890"/>
            <a:ext cx="6949797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Familiarize yourself with configuring firewalls, analyzing log files, and setting up secure network topologies.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326833" y="4742378"/>
            <a:ext cx="152995" cy="1421368"/>
          </a:xfrm>
          <a:prstGeom prst="roundRect">
            <a:avLst>
              <a:gd name="adj" fmla="val 20015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785938" y="4742378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Time Management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785938" y="5183624"/>
            <a:ext cx="6643568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PBQs often appear at the beginning of the exam. Plan to spend about 5-10 minutes on each PBQ to ensure you have enough time for multiple-choice questions.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633061" y="6367820"/>
            <a:ext cx="152995" cy="1094661"/>
          </a:xfrm>
          <a:prstGeom prst="roundRect">
            <a:avLst>
              <a:gd name="adj" fmla="val 20015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092166" y="6367820"/>
            <a:ext cx="334125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Read Instructions Carefully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2092166" y="6809065"/>
            <a:ext cx="6337340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Pay close attention to the specific requirements of each PBQ. Misunderstanding the task can lead to lost points.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572333"/>
            <a:ext cx="5198864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Exam Day Strategy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29" y="1534001"/>
            <a:ext cx="1039773" cy="153078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79427" y="1741884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Tackle PBQs First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79427" y="2191345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Answer performance-based questions at the beginning to avoid time pressure later.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29" y="3064788"/>
            <a:ext cx="1039773" cy="153078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79427" y="3272671"/>
            <a:ext cx="3312914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Use Process of Elimination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79427" y="3722132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If unsure about an answer, eliminate obviously incorrect options to improve your odds.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29" y="4595574"/>
            <a:ext cx="1039773" cy="153078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79427" y="4803458"/>
            <a:ext cx="2676644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Manage Time Wisely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79427" y="5252918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Aim to spend less than one minute per question. Mark difficult ones to revisit later if time allows.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29" y="6126361"/>
            <a:ext cx="1039773" cy="153078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79427" y="6334244"/>
            <a:ext cx="2686526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Think Like an Analyst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2079427" y="6783705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 action-based questions, choose the most secure and least disruptive option.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1448</Words>
  <Application>Microsoft Office PowerPoint</Application>
  <PresentationFormat>Custom</PresentationFormat>
  <Paragraphs>187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Source Sans Pro</vt:lpstr>
      <vt:lpstr>Source Sans Pro Medium</vt:lpstr>
      <vt:lpstr>MuseoModerno Medium</vt:lpstr>
      <vt:lpstr>Arial</vt:lpstr>
      <vt:lpstr>Source Sans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1</cp:revision>
  <dcterms:created xsi:type="dcterms:W3CDTF">2025-02-25T00:29:43Z</dcterms:created>
  <dcterms:modified xsi:type="dcterms:W3CDTF">2025-02-25T00:32:20Z</dcterms:modified>
</cp:coreProperties>
</file>