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3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agingprojectstheagileway.com/2549034_from-gantt-charts-to-generative-ai-how-project-managers-are-evolv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anagingprojectstheagileway.com/2549034_from-gantt-charts-to-generative-ai-how-project-managers-are-evolvin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9265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From Waterfall to Generative AI: How Project Managers Are Evolving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6591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👤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#ManagingProjectsTheAgileWay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5701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9131" y="5789652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640110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1730"/>
            <a:ext cx="66827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Gantt Charts &amp; Waterfall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65822"/>
            <a:ext cx="6244709" cy="37467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99521" y="2737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Then: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99521" y="331862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 sequencing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599521" y="376082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Fixed scope, fixed schedule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420302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Heavy documentation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9521" y="46452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Planning-driven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99521" y="521219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Coordinator and gatekeeper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322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Agile &amp; Scrum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81168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152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Iterative delivery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81168"/>
            <a:ext cx="4347567" cy="90725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368171" y="5715238"/>
            <a:ext cx="28357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Team empowerment</a:t>
            </a:r>
            <a:endParaRPr lang="en-US" sz="2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81168"/>
            <a:ext cx="4347567" cy="90725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715738" y="5715238"/>
            <a:ext cx="35016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793790" y="655153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Evolution: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Iterative delivery, team empowerment, continuous improvement</a:t>
            </a:r>
            <a:endParaRPr lang="en-US" sz="1750" dirty="0"/>
          </a:p>
        </p:txBody>
      </p:sp>
      <p:sp>
        <p:nvSpPr>
          <p:cNvPr id="11" name="Text 5"/>
          <p:cNvSpPr/>
          <p:nvPr/>
        </p:nvSpPr>
        <p:spPr>
          <a:xfrm>
            <a:off x="793790" y="716958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Servant leader and facilitator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305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Cloud &amp; DevOps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9007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CI/CD pipelines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795463"/>
            <a:ext cx="4564975" cy="456497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11" y="3591044"/>
            <a:ext cx="339328" cy="424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937790" y="25859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Real-time visibility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795463"/>
            <a:ext cx="4564975" cy="456497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307" y="2639973"/>
            <a:ext cx="339328" cy="42422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937790" y="4861322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Cross-functional collaboration</a:t>
            </a:r>
            <a:endParaRPr lang="en-US" sz="2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1795463"/>
            <a:ext cx="4564975" cy="4564975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533" y="5366147"/>
            <a:ext cx="339328" cy="424220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793790" y="66155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Transformation: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CI/CD pipelines, real-time visibility, cross-functional collaboration</a:t>
            </a:r>
            <a:endParaRPr lang="en-US" sz="1750" dirty="0"/>
          </a:p>
        </p:txBody>
      </p:sp>
      <p:sp>
        <p:nvSpPr>
          <p:cNvPr id="13" name="Text 5"/>
          <p:cNvSpPr/>
          <p:nvPr/>
        </p:nvSpPr>
        <p:spPr>
          <a:xfrm>
            <a:off x="793790" y="72336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Connector and enabler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3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3383875"/>
            <a:ext cx="5547360" cy="693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 &amp; Automation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4409956"/>
            <a:ext cx="4211241" cy="2003822"/>
          </a:xfrm>
          <a:prstGeom prst="roundRect">
            <a:avLst>
              <a:gd name="adj" fmla="val 46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05959" y="4639389"/>
            <a:ext cx="29347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Predictive scheduling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5959" y="5119211"/>
            <a:ext cx="3752374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algorithms that forecast project timelines based on historical data and current progress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9580" y="4409956"/>
            <a:ext cx="4211241" cy="2003822"/>
          </a:xfrm>
          <a:prstGeom prst="roundRect">
            <a:avLst>
              <a:gd name="adj" fmla="val 46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39013" y="4639389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Risk analytics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439013" y="5119211"/>
            <a:ext cx="3752374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Automated identification and assessment of potential project risks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2634" y="4409956"/>
            <a:ext cx="4211241" cy="2003822"/>
          </a:xfrm>
          <a:prstGeom prst="roundRect">
            <a:avLst>
              <a:gd name="adj" fmla="val 46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72067" y="4639389"/>
            <a:ext cx="322052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Auto-generated reports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872067" y="5119211"/>
            <a:ext cx="3752374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Automated creation of project status reports and documentation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76526" y="6663333"/>
            <a:ext cx="1307734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Now: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Predictive scheduling, risk analytics, auto-generated reports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776526" y="7267932"/>
            <a:ext cx="1307734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Strategic advisor and insight curator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8446"/>
            <a:ext cx="82466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Generative AI &amp; Future Trends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0853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76882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287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AI-driven planning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778085"/>
            <a:ext cx="29877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Intelligent project roadmaps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380899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424476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78580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651290"/>
            <a:ext cx="2968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Personalized insights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141708"/>
            <a:ext cx="29682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Tailored recommendations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744522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788098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24220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014913"/>
            <a:ext cx="28752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Intelligent assistants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505331"/>
            <a:ext cx="29632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AI-powered project support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3501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What's Emerging: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AI-driven planning, personalized insights, intelligent assistants</a:t>
            </a:r>
            <a:endParaRPr lang="en-US" sz="1750" dirty="0"/>
          </a:p>
        </p:txBody>
      </p:sp>
      <p:sp>
        <p:nvSpPr>
          <p:cNvPr id="18" name="Text 10"/>
          <p:cNvSpPr/>
          <p:nvPr/>
        </p:nvSpPr>
        <p:spPr>
          <a:xfrm>
            <a:off x="793790" y="696825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Decision-making partner &amp; transformation leader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78888"/>
            <a:ext cx="61669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Are You Evolving Too?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278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67033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705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Strategic Thinking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196114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PM of the future is more than a planner—they're a strategist, technologist, and change agent.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43755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441805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4453414"/>
            <a:ext cx="2891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Continuous Learning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494383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 the full blog to stay ahead: </a:t>
            </a:r>
            <a:r>
              <a:rPr lang="en-US" sz="1750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here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6280190" y="556188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#ProjectManagement #AIInPM #GenerativeAI #AgileLeadership #TechTrends #DigitalTransformation #FutureOfWork #ManagingProjectsTheAgileWay #PMP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263</Words>
  <Application>Microsoft Office PowerPoint</Application>
  <PresentationFormat>Custom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Inter</vt:lpstr>
      <vt:lpstr>Inter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2025-06-12T15:20:56Z</dcterms:created>
  <dcterms:modified xsi:type="dcterms:W3CDTF">2025-06-12T15:22:17Z</dcterms:modified>
</cp:coreProperties>
</file>