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Alice" panose="020B0604020202020204" charset="0"/>
      <p:regular r:id="rId14"/>
    </p:embeddedFont>
    <p:embeddedFont>
      <p:font typeface="Lora" pitchFamily="2" charset="0"/>
      <p:regular r:id="rId15"/>
      <p:bold r:id="rId16"/>
    </p:embeddedFont>
    <p:embeddedFont>
      <p:font typeface="Lora Bold" pitchFamily="2" charset="0"/>
      <p:bold r:id="rId17"/>
    </p:embeddedFont>
    <p:embeddedFont>
      <p:font typeface="Lora Medium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30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Your First Step into Cloud: The Ultimate Guide to AZ-900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Launch your cloud computing career with Microsoft Azure Fundamentals. This beginner-level certification provides a solid foundation without requiring technical skills.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2493" y="5971103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Lora Medium" pitchFamily="34" charset="0"/>
                <a:ea typeface="Lora Medium" pitchFamily="34" charset="-122"/>
                <a:cs typeface="Lora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8654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57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Tips for Success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4714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474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Hands-On Experience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5133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a free Azure account to explore services practically. This reinforces theoretical knowledge with real application.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7752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Focus on Concepts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8170"/>
            <a:ext cx="85348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Understand core principles and service benefits rather than deep configurations or syntax details.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360789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Review Compliance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851208"/>
            <a:ext cx="81945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Study the Microsoft Trust Center for compliance questions. These topics appear frequently on the exam.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Why AZ-900 Matters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Career Gateway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Entry point to cloud certification path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Employment Value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Demonstrates cloud understanding to employers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9215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Knowledge Foundation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Builds essential cloud computing concepts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656755" y="5495568"/>
            <a:ext cx="3035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Advanced Certifications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Prepares for AZ-104, DP-203, AI-102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19770"/>
            <a:ext cx="84576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What Is the AZ-900 Certification?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96871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41955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Certification Basics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685943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Validates foundational knowledge of cloud computing and Microsoft Azure services. Perfect for beginners and non-technical professionals.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396871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3776" y="41955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Exam Format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4685943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40-60 multiple-choice questions. 60-minute time limit. Passing score: 700/1000.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396871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6948" y="41955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Accessibility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4685943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Cost: ~$99 USD. No prerequisites required. Ideal entry point for cloud careers.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2463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Cloud Concepts (25-30%)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Cloud Computing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Fundamental principles and delivery models of cloud services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Key Benefits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35196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Scalability, elasticity, disaster recovery, high availability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Cloud Models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80453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Public, Private, Hybrid deployment options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Service Models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IaaS, PaaS, SaaS and their use cases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50995"/>
            <a:ext cx="72879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Core Azure Services (15-20%)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23958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334595"/>
            <a:ext cx="22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Compute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825014"/>
            <a:ext cx="22542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Virtual Machines, App Services, Azure Functions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23958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334595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Storage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5825014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Blob, File, Disk storage options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23958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334595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Networking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5825014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Virtual Networks, VPN Gateway, Load Balancer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23958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334595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Architecture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5825014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Regions, availability zones, resource groups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693063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Core Solutions and Management Tools (10-15%)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706541" y="245078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69069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49328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IoT &amp; AI Solutions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301906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Azure services for Internet of Things and Artificial Intelligence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407550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87810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Serverless Computing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440388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Event-driven architecture without managing infrastructure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546032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526292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Azure Portal &amp; CLI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78870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Web interface and command-line tools for management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84514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64773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Monitoring Tools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717351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Azure Monitor and Azure Advisor for optimization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100088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Security and Network Features (10-15%)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Security Center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7464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Unified security management and protection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Authentication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49522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Identity verification and authorization controls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Network Protection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0864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Azure Firewall, NSGs, DDoS protection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Key Vault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50968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Secure storage for keys, secrets, and certificates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96999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Identity, Governance, Privacy (20-25%)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997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Azure Active Directory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4263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Identity and access management service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Governance Tools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5416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Azure Policy, Locks, Tags for resource management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Compliance Features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0431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Microsoft Trust Center, GDPR, Azure Blueprints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81004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Azure Pricing and SLAs (10-15%)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Subscription Models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Different subscription types and support plans to meet various needs.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Pricing Calculators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4955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Tools to estimate costs and optimize spending on Azure services.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32539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Service Level Agreements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Understanding SLAs and how composite SLAs affect availability guarantees.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Service Lifecycle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1918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How Azure services evolve from preview to general availability.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1533"/>
            <a:ext cx="66047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Best Resources to Prepare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672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Microsoft Learn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48432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Free official learning path with interactive modules and quizzes designed by Microsoft trainers.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41213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Hands-on labs to practice concepts without cost.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0672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Video Courses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64843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Udemy courses by Scott Duffy or Alan Rodrigues.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LinkedIn Learning for guided instruction.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550818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Free YouTube tutorials on cloud concepts.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30672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Practice Tests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2067" y="364843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ExamTopics, Whizlabs, and MeasureUp offer mock exams.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Simulate the testing environment to build confidence.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541</Words>
  <Application>Microsoft Office PowerPoint</Application>
  <PresentationFormat>Custom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Alice</vt:lpstr>
      <vt:lpstr>Arial</vt:lpstr>
      <vt:lpstr>Lora Medium</vt:lpstr>
      <vt:lpstr>Lora Bold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2025-06-03T19:09:41Z</dcterms:created>
  <dcterms:modified xsi:type="dcterms:W3CDTF">2025-06-03T19:20:42Z</dcterms:modified>
</cp:coreProperties>
</file>