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Alice" panose="020B0604020202020204" charset="0"/>
      <p:regular r:id="rId14"/>
    </p:embeddedFont>
    <p:embeddedFont>
      <p:font typeface="Lora" pitchFamily="2" charset="0"/>
      <p:regular r:id="rId15"/>
      <p:bold r:id="rId16"/>
    </p:embeddedFont>
    <p:embeddedFont>
      <p:font typeface="Lora Bold" pitchFamily="2" charset="0"/>
      <p:bold r:id="rId17"/>
    </p:embeddedFont>
    <p:embeddedFont>
      <p:font typeface="Lora Medium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30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20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Your First Step into Cloud: The Ultimate Guide to AZ-900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793790" y="44777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Launch your cloud computing career with Microsoft Azure Fundamentals. This beginner-level certification provides a solid foundation without requiring technical skills.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2493" y="5971103"/>
            <a:ext cx="16537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Lora Medium" pitchFamily="34" charset="0"/>
                <a:ea typeface="Lora Medium" pitchFamily="34" charset="-122"/>
                <a:cs typeface="Lora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821561"/>
            <a:ext cx="2865477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577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Tips for Success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4714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4747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Hands-On Experience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965133"/>
            <a:ext cx="88750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a free Azure account to explore services practically. This reinforces theoretical knowledge with real application.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7752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9177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Focus on Concepts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8170"/>
            <a:ext cx="8534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Understand core principles and service benefits rather than deep configurations or syntax details.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360789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53607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Review Compliance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851208"/>
            <a:ext cx="81945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Study the Microsoft Trust Center for compliance questions. These topics appear frequently on the exam.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Why AZ-900 Matters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Career Gateway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Entry point to cloud certification path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Employment Value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Demonstrates cloud understanding to employers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9215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Knowledge Foundation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Builds essential cloud computing concepts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656755" y="5495568"/>
            <a:ext cx="303573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Advanced Certifications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Prepares for AZ-104, DP-203, AI-102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919770"/>
            <a:ext cx="84576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What Is the AZ-900 Certification?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968710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41955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Certification Basics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4685943"/>
            <a:ext cx="37427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Validates foundational knowledge of cloud computing and Microsoft Azure services. Perfect for beginners and non-technical professionals.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3968710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43776" y="41955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Exam Format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43776" y="4685943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40-60 multiple-choice questions. 60-minute time limit. Passing score: 700/1000.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3968710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66948" y="41955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Accessibility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66948" y="4685943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Cost: ~$99 USD. No prerequisites required. Ideal entry point for cloud careers.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2463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Cloud Concepts (25-30%)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741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Cloud Computing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Fundamental principles and delivery models of cloud services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Benefits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35196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Scalability, elasticity, disaster recovery, high availability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3665458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Cloud Models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80453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Public, Private, Hybrid deployment options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197418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Service Models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42388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IaaS, PaaS, SaaS and their use cases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50995"/>
            <a:ext cx="72879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Core Azure Services (15-20%)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23958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334595"/>
            <a:ext cx="22542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Compute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5825014"/>
            <a:ext cx="22542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Virtual Machines, App Services, Azure Functions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523958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19067" y="5334595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Storage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19067" y="5825014"/>
            <a:ext cx="225432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Blob, File, Disk storage options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523958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50674" y="5334595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Networking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50674" y="5825014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Virtual Networks, VPN Gateway, Load Balancer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523958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582281" y="5334595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Architecture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582281" y="5825014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Regions, availability zones, resource groups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693063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Core Solutions and Management Tools (10-15%)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706541" y="2450783"/>
            <a:ext cx="30480" cy="5085636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931212" y="269069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451390" y="24507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49328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40611" y="25286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IoT &amp; AI Solutions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40611" y="3019068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Azure services for Internet of Things and Artificial Intelligence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4931212" y="407550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451390" y="383559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87810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840611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Serverless Computing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5840611" y="4403884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Event-driven architecture without managing infrastructure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4931212" y="546032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451390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526292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40611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Azure Portal &amp; CLI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5840611" y="5788700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Web interface and command-line tools for management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4931212" y="684514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451390" y="660523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64773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840611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Monitoring Tools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5840611" y="7173516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Azure Monitor and Azure Advisor for optimization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100088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Security and Network Features (10-15%)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Security Center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47464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Unified security management and protection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Authentication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49522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Identity verification and authorization controls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Network Protection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40864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Azure Firewall, NSGs, DDoS protection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Vault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50968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Secure storage for keys, secrets, and certificates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969990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Identity, Governance, Privacy (20-25%)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8997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Azure Active Directory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4263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Identity and access management service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Governance Tools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5416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Azure Policy, Locks, Tags for resource management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Compliance Features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0431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Microsoft Trust Center, GDPR, Azure Blueprints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512"/>
            <a:ext cx="81004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Azure Pricing and SLAs (10-15%)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3895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174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Subscription Models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266473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Different subscription types and support plans to meet various needs.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Pricing Calculators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049554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Tools to estimate costs and optimize spending on Azure services.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4943951"/>
            <a:ext cx="32539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Service Level Agreements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434370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Understanding SLAs and how composite SLAs affect availability guarantees.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937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0906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Service Lifecycle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530906" y="6819186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How Azure services evolve from preview to general availability.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91533"/>
            <a:ext cx="66047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Best Resources to Prepare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672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Microsoft Learn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48432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Free official learning path with interactive modules and quizzes designed by Microsoft trainers.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41213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Hands-on labs to practice concepts without cost.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30672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Video Courses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36484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Udemy courses by Scott Duffy or Alan Rodrigues.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LinkedIn Learning for guided instruction.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332928" y="550818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Free YouTube tutorials on cloud concepts.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9872067" y="30672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Practice Tests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72067" y="36484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ExamTopics, Whizlabs, and MeasureUp offer mock exams.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Simulate the testing environment to build confidence.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541</Words>
  <Application>Microsoft Office PowerPoint</Application>
  <PresentationFormat>Custom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Alice</vt:lpstr>
      <vt:lpstr>Arial</vt:lpstr>
      <vt:lpstr>Lora Medium</vt:lpstr>
      <vt:lpstr>Lora Bold</vt:lpstr>
      <vt:lpstr>Lora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2025-06-03T19:09:41Z</dcterms:created>
  <dcterms:modified xsi:type="dcterms:W3CDTF">2025-06-03T19:20:42Z</dcterms:modified>
</cp:coreProperties>
</file>