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itter Medium" panose="020B0604020202020204" charset="0"/>
      <p:regular r:id="rId13"/>
    </p:embeddedFont>
    <p:embeddedFont>
      <p:font typeface="Open Sans" panose="020B0606030504020204" pitchFamily="34" charset="0"/>
      <p:regular r:id="rId14"/>
      <p:bold r:id="rId15"/>
    </p:embeddedFont>
    <p:embeddedFont>
      <p:font typeface="Open Sans Bold" panose="020B0806030504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12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Consulting Business Development: Navigating the Path to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explores proven strategies for building a thriving consulting business, emphasizing networking, client relationships, and digital marketing.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90084" y="5971103"/>
            <a:ext cx="14311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821561"/>
            <a:ext cx="28926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a successful consulting business requires a proactive approach, a focus on client relationships, and a commitment to mastering digital marketing strategies. By consistently implementing these strategies, consultants can establish a strong brand, build a thriving network, and unlock new opportunities for growth and success.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69471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Craft Your Consulting Brand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Define Your Niche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a specific area of expertise where you excel and can provide unique value.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Showcase Expertise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Publish thought leadership articles, blog posts, and speak at industry events to establish credibility.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848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Your Network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33763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668197"/>
            <a:ext cx="28661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Attend Industry Events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15861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with potential clients, partners, and industry peers at conferences and meetups.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433763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668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Engage on LinkedIn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158615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Join relevant groups and communities, share valuable insights, and connect with professionals in your field.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881"/>
            <a:ext cx="83010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Deliver Exceptional Client Service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1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45612"/>
            <a:ext cx="31146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Understand Client Needs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603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 solutions to meet specific requirements, addressing goals and challenges.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50518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5845612"/>
            <a:ext cx="31249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Communicate Effectively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221" y="633603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regular updates, address concerns promptly, and demonstrate commitment to client satisfaction.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6734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Leverage Referral Partnerships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45173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Identify Complementary Businesses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Seek out companies serving the same target market but offering different services or expertise.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52418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Establish Mutually Beneficial Partnerships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Refer clients to each other, exchange leads, and collaborate on joint projects.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5813"/>
            <a:ext cx="87308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Master Digital Marketing Strategies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kern="0" spc="-17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Website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303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Showcase your expertise and share valuable insights to attract potential clients.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808101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kern="0" spc="-17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Blog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3031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Publish regular content to attract organic traffic, establish thought leadership, and generate leads.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kern="0" spc="-17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Social Media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3303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with your audience, share valuable content, and build relationships with potential clients.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70565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Optimize for Search Engines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Keyword Research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relevant keywords that potential clients are searching for.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On-Page Optimization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Optimize website content and structure for search engines.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Off-Page Optimization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high-quality backlinks from reputable websites to enhance authority and ranking.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6923"/>
            <a:ext cx="72124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Engage in Content Marketing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59330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686050"/>
            <a:ext cx="1091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486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Blog Posts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976563"/>
            <a:ext cx="8524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valuable insights and practical tips to attract and engage your target audience.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3790" y="3679627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224" y="4287798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906441"/>
            <a:ext cx="3144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Ebooks and White Papers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39685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in-depth resources and valuable information to establish expertise and build trust.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3790" y="5462826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28224" y="6070997"/>
            <a:ext cx="15359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30039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Infographics and Videos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visually appealing and engaging content that captures attention and conveys information effectively.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112708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Relationships Through Email Marketing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786" y="2959179"/>
            <a:ext cx="1091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30078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Segment Your Audience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80660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 specific groups based on interests and needs for personalized messages.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0617" y="4469249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47255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Develop Compelling Email Campaigns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valuable content, promotions, and updates to keep subscribers engaged.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7521" y="6195774"/>
            <a:ext cx="15359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3224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Track and Analyze Results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open rates, click-through rates, and conversions to optimize campaigns.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Custom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</vt:lpstr>
      <vt:lpstr>Open Sans Bold</vt:lpstr>
      <vt:lpstr>Open Sans Medium</vt:lpstr>
      <vt:lpstr>Arial</vt:lpstr>
      <vt:lpstr>Bitter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2025-01-23T00:42:36Z</dcterms:created>
  <dcterms:modified xsi:type="dcterms:W3CDTF">2025-01-23T00:43:33Z</dcterms:modified>
</cp:coreProperties>
</file>